
<file path=[Content_Types].xml><?xml version="1.0" encoding="utf-8"?>
<Types xmlns="http://schemas.openxmlformats.org/package/2006/content-types"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3" r:id="rId2"/>
    <p:sldId id="271" r:id="rId3"/>
    <p:sldId id="342" r:id="rId4"/>
    <p:sldId id="358" r:id="rId5"/>
    <p:sldId id="365" r:id="rId6"/>
    <p:sldId id="360" r:id="rId7"/>
    <p:sldId id="325" r:id="rId8"/>
    <p:sldId id="372" r:id="rId9"/>
    <p:sldId id="297" r:id="rId10"/>
    <p:sldId id="351" r:id="rId11"/>
    <p:sldId id="352" r:id="rId12"/>
    <p:sldId id="369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4" autoAdjust="0"/>
    <p:restoredTop sz="94280" autoAdjust="0"/>
  </p:normalViewPr>
  <p:slideViewPr>
    <p:cSldViewPr snapToGrid="0">
      <p:cViewPr varScale="1">
        <p:scale>
          <a:sx n="103" d="100"/>
          <a:sy n="103" d="100"/>
        </p:scale>
        <p:origin x="16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57764" y="2609689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43532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98681" y="1861384"/>
            <a:ext cx="8634304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3936113" y="393221"/>
            <a:ext cx="5180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50. 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 Am Alive: </a:t>
            </a:r>
          </a:p>
          <a:p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Prayer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7131B-7B24-8C49-B7A6-8FCEAEA347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50C2C-5DA7-4252-AF1F-B9939BA1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51" y="2193185"/>
            <a:ext cx="2266900" cy="28575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668693-DF06-AC46-B0AD-98F55069F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9301" y="-14314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776966" y="889627"/>
            <a:ext cx="188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30883" y="855679"/>
            <a:ext cx="2129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been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776967" y="2145374"/>
            <a:ext cx="188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4998028" y="2117604"/>
            <a:ext cx="199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776967" y="3357940"/>
            <a:ext cx="1969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give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4439A-2D2C-441C-B475-BAED13AFD7C7}"/>
              </a:ext>
            </a:extLst>
          </p:cNvPr>
          <p:cNvSpPr txBox="1"/>
          <p:nvPr/>
        </p:nvSpPr>
        <p:spPr>
          <a:xfrm>
            <a:off x="4998028" y="3498794"/>
            <a:ext cx="226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wants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136167-EF09-BF4E-96CC-BA15D8A7B4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674" y="-1199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969419" y="1015697"/>
            <a:ext cx="250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would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572000" y="2261922"/>
            <a:ext cx="2039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listen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572000" y="986818"/>
            <a:ext cx="180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sorry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1086730" y="3406705"/>
            <a:ext cx="1719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35423" y="2303285"/>
            <a:ext cx="2369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friend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572000" y="3537026"/>
            <a:ext cx="2292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045778-91FA-AC45-B833-85AD844BF5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9860" y="-13919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2344046" y="949779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Father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2255346" y="3758557"/>
            <a:ext cx="3781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Christian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656F02-AEA5-4DC6-991F-D222BC345D39}"/>
              </a:ext>
            </a:extLst>
          </p:cNvPr>
          <p:cNvSpPr txBox="1"/>
          <p:nvPr/>
        </p:nvSpPr>
        <p:spPr>
          <a:xfrm>
            <a:off x="2255346" y="2325622"/>
            <a:ext cx="3781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answers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009662-2843-CA41-867E-19D60EE82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725" y="-13230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63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8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571" y="2104008"/>
            <a:ext cx="4350058" cy="1287262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latin typeface="Century Gothic" panose="020B0502020202020204" pitchFamily="34" charset="0"/>
              </a:rPr>
              <a:t>rejoi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		</a:t>
            </a:r>
            <a:endParaRPr lang="en-US" sz="44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46D91E-643E-4612-BE47-2307CBF4CF34}"/>
              </a:ext>
            </a:extLst>
          </p:cNvPr>
          <p:cNvSpPr txBox="1">
            <a:spLocks/>
          </p:cNvSpPr>
          <p:nvPr/>
        </p:nvSpPr>
        <p:spPr>
          <a:xfrm>
            <a:off x="5370990" y="2104008"/>
            <a:ext cx="3586579" cy="143966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800" dirty="0">
                <a:latin typeface="Century Gothic" panose="020B0502020202020204" pitchFamily="34" charset="0"/>
              </a:rPr>
              <a:t>voi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		</a:t>
            </a:r>
            <a:endParaRPr lang="en-US" sz="4400" dirty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45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AA4957-1825-EF4A-AAA0-B7876F9AFF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82571" y="-127260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DC1A47-D005-4995-877F-C902D6BF751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build="p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FA1A4-52AD-4319-849A-5F20E02AE4BE}"/>
              </a:ext>
            </a:extLst>
          </p:cNvPr>
          <p:cNvSpPr txBox="1"/>
          <p:nvPr/>
        </p:nvSpPr>
        <p:spPr>
          <a:xfrm>
            <a:off x="284085" y="1873188"/>
            <a:ext cx="318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ans</a:t>
            </a:r>
            <a:r>
              <a:rPr lang="en-US" sz="4800" b="1" dirty="0">
                <a:latin typeface="Century Gothic" panose="020B0502020202020204" pitchFamily="34" charset="0"/>
              </a:rPr>
              <a:t>w</a:t>
            </a:r>
            <a:r>
              <a:rPr lang="en-US" sz="4800" dirty="0">
                <a:latin typeface="Century Gothic" panose="020B0502020202020204" pitchFamily="34" charset="0"/>
              </a:rPr>
              <a:t>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4559-2F9A-401B-83F9-86C45648EEF0}"/>
              </a:ext>
            </a:extLst>
          </p:cNvPr>
          <p:cNvSpPr txBox="1"/>
          <p:nvPr/>
        </p:nvSpPr>
        <p:spPr>
          <a:xfrm flipH="1">
            <a:off x="0" y="3063180"/>
            <a:ext cx="252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ta</a:t>
            </a:r>
            <a:r>
              <a:rPr lang="en-US" sz="4800" b="1" dirty="0">
                <a:latin typeface="Century Gothic" panose="020B0502020202020204" pitchFamily="34" charset="0"/>
              </a:rPr>
              <a:t>l</a:t>
            </a:r>
            <a:r>
              <a:rPr lang="en-US" sz="4800" dirty="0">
                <a:latin typeface="Century Gothic" panose="020B0502020202020204" pitchFamily="34" charset="0"/>
              </a:rPr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AC64A-8DA1-45EF-8EF7-38193ACDC96C}"/>
              </a:ext>
            </a:extLst>
          </p:cNvPr>
          <p:cNvSpPr txBox="1"/>
          <p:nvPr/>
        </p:nvSpPr>
        <p:spPr>
          <a:xfrm>
            <a:off x="3821724" y="1873188"/>
            <a:ext cx="327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lis</a:t>
            </a:r>
            <a:r>
              <a:rPr lang="en-US" sz="4800" b="1" dirty="0">
                <a:latin typeface="Century Gothic" panose="020B0502020202020204" pitchFamily="34" charset="0"/>
              </a:rPr>
              <a:t>t</a:t>
            </a:r>
            <a:r>
              <a:rPr lang="en-US" sz="4800" dirty="0">
                <a:latin typeface="Century Gothic" panose="020B0502020202020204" pitchFamily="34" charset="0"/>
              </a:rPr>
              <a:t>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78C35-0C1A-4BDE-BE02-57AA06D16BFA}"/>
              </a:ext>
            </a:extLst>
          </p:cNvPr>
          <p:cNvSpPr txBox="1"/>
          <p:nvPr/>
        </p:nvSpPr>
        <p:spPr>
          <a:xfrm flipH="1">
            <a:off x="4572000" y="3126584"/>
            <a:ext cx="266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h</a:t>
            </a:r>
            <a:r>
              <a:rPr lang="en-US" sz="4800" dirty="0">
                <a:latin typeface="Century Gothic" panose="020B0502020202020204" pitchFamily="34" charset="0"/>
              </a:rPr>
              <a:t>onesty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4806AB-C79B-4C4D-93C4-95DEC70A1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602" y="-123859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A3D49D-C5BF-40F7-B4F9-9E849E8D700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8" grpId="0"/>
      <p:bldP spid="7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2D8005-3885-4A75-8BC8-B793C548CB42}"/>
              </a:ext>
            </a:extLst>
          </p:cNvPr>
          <p:cNvSpPr txBox="1">
            <a:spLocks/>
          </p:cNvSpPr>
          <p:nvPr/>
        </p:nvSpPr>
        <p:spPr>
          <a:xfrm>
            <a:off x="628650" y="707509"/>
            <a:ext cx="7886700" cy="994172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  <a:endParaRPr lang="en-US" sz="4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BB062D-00D0-4EBC-939C-C72AC81B7C1A}"/>
              </a:ext>
            </a:extLst>
          </p:cNvPr>
          <p:cNvSpPr txBox="1">
            <a:spLocks/>
          </p:cNvSpPr>
          <p:nvPr/>
        </p:nvSpPr>
        <p:spPr>
          <a:xfrm>
            <a:off x="200406" y="1718675"/>
            <a:ext cx="8743188" cy="15296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word “contraction” means “the thing pulled together.”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and the apostrophe takes the place of the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missing letters in the second word.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483924" y="3634670"/>
            <a:ext cx="1521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BBE1E-E403-4DDF-B2A8-AAC160CAEDD6}"/>
              </a:ext>
            </a:extLst>
          </p:cNvPr>
          <p:cNvSpPr/>
          <p:nvPr/>
        </p:nvSpPr>
        <p:spPr>
          <a:xfrm>
            <a:off x="4950794" y="3634670"/>
            <a:ext cx="1188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7A6B2-FDF1-4339-85BD-3F03114FFC2E}"/>
              </a:ext>
            </a:extLst>
          </p:cNvPr>
          <p:cNvSpPr/>
          <p:nvPr/>
        </p:nvSpPr>
        <p:spPr>
          <a:xfrm>
            <a:off x="3005211" y="363466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49C7C-7099-44E8-A29E-14133F058A8D}"/>
              </a:ext>
            </a:extLst>
          </p:cNvPr>
          <p:cNvSpPr/>
          <p:nvPr/>
        </p:nvSpPr>
        <p:spPr>
          <a:xfrm>
            <a:off x="5897409" y="3634669"/>
            <a:ext cx="164019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F172FA-E5D5-4643-8361-0E61C3D0B30D}"/>
              </a:ext>
            </a:extLst>
          </p:cNvPr>
          <p:cNvSpPr/>
          <p:nvPr/>
        </p:nvSpPr>
        <p:spPr>
          <a:xfrm>
            <a:off x="2210688" y="3634669"/>
            <a:ext cx="13420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2650" y="-17401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99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24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25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/>
      <p:bldP spid="4" grpId="1"/>
      <p:bldP spid="5" grpId="0"/>
      <p:bldP spid="5" grpId="1"/>
      <p:bldP spid="6" grpId="0"/>
      <p:bldP spid="9" grpId="0"/>
      <p:bldP spid="9" grpId="1"/>
      <p:bldP spid="10" grpId="0"/>
      <p:bldP spid="10" grpId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819922" y="2077375"/>
            <a:ext cx="1951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let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81DB9-8BCB-4773-BB84-E47100CF10F4}"/>
              </a:ext>
            </a:extLst>
          </p:cNvPr>
          <p:cNvSpPr/>
          <p:nvPr/>
        </p:nvSpPr>
        <p:spPr>
          <a:xfrm>
            <a:off x="3771346" y="2187951"/>
            <a:ext cx="916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  <a:endParaRPr 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879A2-37FD-4405-9D58-5037F2417854}"/>
              </a:ext>
            </a:extLst>
          </p:cNvPr>
          <p:cNvSpPr/>
          <p:nvPr/>
        </p:nvSpPr>
        <p:spPr>
          <a:xfrm>
            <a:off x="4403325" y="2077375"/>
            <a:ext cx="2920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let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2E40EA-9836-694A-BC70-2538197E0E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961" y="-120225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E7EFD7-A02C-4A15-AB51-22095C845C0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922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  <p:bldP spid="1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08350" y="1899872"/>
            <a:ext cx="292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Christian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61C7-0A70-4CD6-B23F-628188804853}"/>
              </a:ext>
            </a:extLst>
          </p:cNvPr>
          <p:cNvSpPr txBox="1"/>
          <p:nvPr/>
        </p:nvSpPr>
        <p:spPr>
          <a:xfrm>
            <a:off x="3108350" y="3034206"/>
            <a:ext cx="306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honesty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AB819-A6E8-42F9-9B13-A90AEA078437}"/>
              </a:ext>
            </a:extLst>
          </p:cNvPr>
          <p:cNvSpPr txBox="1"/>
          <p:nvPr/>
        </p:nvSpPr>
        <p:spPr>
          <a:xfrm>
            <a:off x="3108350" y="4219949"/>
            <a:ext cx="326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praise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FDF70E-E623-A148-B71F-114D8E61C5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945" y="-12492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9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2985" y="922508"/>
            <a:ext cx="7098030" cy="894755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32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5573" y="1739200"/>
            <a:ext cx="7868870" cy="487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7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7795" y="483596"/>
            <a:ext cx="548640" cy="5486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18506" y="343525"/>
            <a:ext cx="1025090" cy="84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2" name="Rectangle 11"/>
          <p:cNvSpPr/>
          <p:nvPr/>
        </p:nvSpPr>
        <p:spPr>
          <a:xfrm>
            <a:off x="0" y="-5268"/>
            <a:ext cx="9144000" cy="346392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Rectangle 12"/>
          <p:cNvSpPr/>
          <p:nvPr/>
        </p:nvSpPr>
        <p:spPr>
          <a:xfrm>
            <a:off x="0" y="5387893"/>
            <a:ext cx="9144000" cy="346392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7770669" y="-825393"/>
            <a:ext cx="891784" cy="6925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66470" y="3742086"/>
            <a:ext cx="1176792" cy="53904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spc="27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3077214" y="2974733"/>
            <a:ext cx="1664556" cy="807362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5031363" y="3011906"/>
            <a:ext cx="1664556" cy="807362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2156547" y="2633954"/>
            <a:ext cx="1135304" cy="807362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spc="27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55459" y="2732656"/>
            <a:ext cx="1272209" cy="61440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spc="27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2224021" y="2626529"/>
            <a:ext cx="0" cy="18276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357809" y="2659817"/>
            <a:ext cx="0" cy="18276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223542" y="2676875"/>
            <a:ext cx="0" cy="18276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08090" y="2667970"/>
            <a:ext cx="0" cy="18276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5967815" y="2676875"/>
            <a:ext cx="0" cy="18276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592033" y="2651663"/>
            <a:ext cx="0" cy="18276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2192725" y="4479318"/>
            <a:ext cx="4454567" cy="24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2204834" y="2638439"/>
            <a:ext cx="4387200" cy="365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542203" y="3972519"/>
            <a:ext cx="375013" cy="30861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2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5949121" y="3742086"/>
            <a:ext cx="395417" cy="7571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32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561955" y="3860835"/>
            <a:ext cx="1640099" cy="61440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spc="27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5A7F1C-59E7-2544-938D-2D9D67292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8261" y="-198124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9697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750656" y="986818"/>
            <a:ext cx="93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17605" y="1022827"/>
            <a:ext cx="1677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684476" y="2287410"/>
            <a:ext cx="105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17605" y="2287410"/>
            <a:ext cx="196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750656" y="3596496"/>
            <a:ext cx="1845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5017605" y="3551993"/>
            <a:ext cx="1963890" cy="84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1F292C-5B22-2844-B84A-BD9333A69D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743" y="-13829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49918</TotalTime>
  <Words>126</Words>
  <Application>Microsoft Macintosh PowerPoint</Application>
  <PresentationFormat>On-screen Show (16:10)</PresentationFormat>
  <Paragraphs>64</Paragraphs>
  <Slides>12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Silent Letters</vt:lpstr>
      <vt:lpstr>PowerPoint Presentation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338</cp:revision>
  <dcterms:created xsi:type="dcterms:W3CDTF">2017-01-10T01:35:56Z</dcterms:created>
  <dcterms:modified xsi:type="dcterms:W3CDTF">2018-11-09T07:19:10Z</dcterms:modified>
</cp:coreProperties>
</file>