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33" r:id="rId2"/>
    <p:sldId id="272" r:id="rId3"/>
    <p:sldId id="355" r:id="rId4"/>
    <p:sldId id="358" r:id="rId5"/>
    <p:sldId id="367" r:id="rId6"/>
    <p:sldId id="365" r:id="rId7"/>
    <p:sldId id="360" r:id="rId8"/>
    <p:sldId id="361" r:id="rId9"/>
    <p:sldId id="325" r:id="rId10"/>
    <p:sldId id="362" r:id="rId11"/>
    <p:sldId id="348" r:id="rId12"/>
    <p:sldId id="297" r:id="rId13"/>
    <p:sldId id="351" r:id="rId14"/>
    <p:sldId id="352" r:id="rId15"/>
    <p:sldId id="363" r:id="rId16"/>
    <p:sldId id="364" r:id="rId1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990000"/>
    <a:srgbClr val="FF3399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2" autoAdjust="0"/>
    <p:restoredTop sz="94280" autoAdjust="0"/>
  </p:normalViewPr>
  <p:slideViewPr>
    <p:cSldViewPr snapToGrid="0">
      <p:cViewPr varScale="1">
        <p:scale>
          <a:sx n="109" d="100"/>
          <a:sy n="109" d="100"/>
        </p:scale>
        <p:origin x="488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8/13/18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2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7" Type="http://schemas.openxmlformats.org/officeDocument/2006/relationships/image" Target="../media/image2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7" Type="http://schemas.openxmlformats.org/officeDocument/2006/relationships/image" Target="../media/image2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7" Type="http://schemas.openxmlformats.org/officeDocument/2006/relationships/image" Target="../media/image2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4a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2.m4a"/><Relationship Id="rId7" Type="http://schemas.openxmlformats.org/officeDocument/2006/relationships/image" Target="../media/image2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p3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488333" y="1991173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504910" y="295923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98681" y="1861384"/>
            <a:ext cx="8630166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2860431" y="384880"/>
            <a:ext cx="80480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latin typeface="Century Gothic" panose="020B0502020202020204" pitchFamily="34" charset="0"/>
              </a:rPr>
              <a:t>46. First, the Bad News </a:t>
            </a:r>
          </a:p>
          <a:p>
            <a:r>
              <a:rPr lang="en-US" sz="4300" b="1" dirty="0">
                <a:latin typeface="Century Gothic" panose="020B0502020202020204" pitchFamily="34" charset="0"/>
              </a:rPr>
              <a:t>– Sin Separates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D7131B-7B24-8C49-B7A6-8FCEAEA347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1324A-1A07-430A-B958-053398A96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21" y="1930240"/>
            <a:ext cx="2598821" cy="3447321"/>
          </a:xfrm>
          <a:prstGeom prst="rect">
            <a:avLst/>
          </a:prstGeom>
        </p:spPr>
      </p:pic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9CB6B621-CA11-F741-80B7-11A4EB32C712}"/>
              </a:ext>
            </a:extLst>
          </p:cNvPr>
          <p:cNvSpPr/>
          <p:nvPr/>
        </p:nvSpPr>
        <p:spPr>
          <a:xfrm>
            <a:off x="3996690" y="3332965"/>
            <a:ext cx="1150620" cy="911225"/>
          </a:xfrm>
          <a:prstGeom prst="wedgeRectCallout">
            <a:avLst>
              <a:gd name="adj1" fmla="val -127711"/>
              <a:gd name="adj2" fmla="val -7226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A93C7C60-ED4F-FA48-9D4B-05822DBEEB2C}"/>
              </a:ext>
            </a:extLst>
          </p:cNvPr>
          <p:cNvSpPr txBox="1"/>
          <p:nvPr/>
        </p:nvSpPr>
        <p:spPr>
          <a:xfrm>
            <a:off x="4002405" y="3390114"/>
            <a:ext cx="1144905" cy="7969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You cheated!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5C6BBF-13CE-E54C-9D36-499EC31E92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049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65882" y="1515590"/>
            <a:ext cx="4603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separates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65882" y="2646300"/>
            <a:ext cx="4603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trouble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03373E-3F62-8C4B-AC34-FA8598272A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307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749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22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These words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6140AE-72D9-C349-98AE-340ABCFACF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250" y="-11129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011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9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056287" y="1095851"/>
            <a:ext cx="351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572239" y="1095852"/>
            <a:ext cx="3250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056287" y="2468183"/>
            <a:ext cx="351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together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572239" y="2468184"/>
            <a:ext cx="2348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056287" y="3658560"/>
            <a:ext cx="3342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of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3337F-CDF5-0A43-A89A-C24ADC28DFF1}"/>
              </a:ext>
            </a:extLst>
          </p:cNvPr>
          <p:cNvSpPr txBox="1"/>
          <p:nvPr/>
        </p:nvSpPr>
        <p:spPr>
          <a:xfrm>
            <a:off x="5572239" y="3661027"/>
            <a:ext cx="1235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has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D5A38C-BEF9-814B-98EE-F7EAA430A4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11137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022737" y="929726"/>
            <a:ext cx="3276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669832" y="926104"/>
            <a:ext cx="3256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022736" y="2183002"/>
            <a:ext cx="365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who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5669832" y="2091299"/>
            <a:ext cx="365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your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1022737" y="3386292"/>
            <a:ext cx="3656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everyone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3B0CE-4F86-4841-BC57-1426F51E3DA5}"/>
              </a:ext>
            </a:extLst>
          </p:cNvPr>
          <p:cNvSpPr txBox="1"/>
          <p:nvPr/>
        </p:nvSpPr>
        <p:spPr>
          <a:xfrm>
            <a:off x="7985760" y="2880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739F0E-4321-2F48-97B8-0375665D4FD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4439A-2D2C-441C-B475-BAED13AFD7C7}"/>
              </a:ext>
            </a:extLst>
          </p:cNvPr>
          <p:cNvSpPr txBox="1"/>
          <p:nvPr/>
        </p:nvSpPr>
        <p:spPr>
          <a:xfrm>
            <a:off x="5669832" y="3386293"/>
            <a:ext cx="3825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said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464FD2-7F52-784D-9A3D-350AEC129DA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64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8" grpId="0"/>
      <p:bldP spid="19" grpId="0"/>
      <p:bldP spid="20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550416" y="912741"/>
            <a:ext cx="360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love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059680" y="2276419"/>
            <a:ext cx="327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does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5059680" y="912740"/>
            <a:ext cx="279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have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50417" y="3603307"/>
            <a:ext cx="3658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sometimes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550416" y="2274183"/>
            <a:ext cx="36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want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5059680" y="3603307"/>
            <a:ext cx="2731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from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4C4EE4-0239-8E4E-87C5-572D97B8D1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4016" y="-11796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409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550416" y="912741"/>
            <a:ext cx="360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been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059680" y="2271599"/>
            <a:ext cx="327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friendship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5059680" y="912740"/>
            <a:ext cx="279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50417" y="3598229"/>
            <a:ext cx="3658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forgive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550416" y="2271599"/>
            <a:ext cx="36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what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5059680" y="3603307"/>
            <a:ext cx="2731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Father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7CB36C-74EF-A34D-84E2-2DDC52A1B4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4016" y="-1314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299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079436" y="1250589"/>
            <a:ext cx="360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brother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208619" y="2721630"/>
            <a:ext cx="327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heart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5207617" y="1217448"/>
            <a:ext cx="279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always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996917" y="2736539"/>
            <a:ext cx="36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trouble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97B610-403D-5846-9E33-1B6A2A76CE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23452" y="-15466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213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8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506" y="-1147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0" y="2066167"/>
            <a:ext cx="4968240" cy="1366349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hu</a:t>
            </a: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endParaRPr lang="en-US" sz="44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295913-34A0-8E47-8D10-699AB241768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5EA775-D05E-F64D-A12F-30FAAAE5B87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723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177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09134" y="359949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2724613" y="2378344"/>
            <a:ext cx="3694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w</a:t>
            </a:r>
            <a:r>
              <a:rPr lang="en-US" sz="4800" dirty="0">
                <a:latin typeface="Century Gothic" panose="020B0502020202020204" pitchFamily="34" charset="0"/>
              </a:rPr>
              <a:t>hole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DB4D43-9160-3947-96A9-50E462486ABA}"/>
              </a:ext>
            </a:extLst>
          </p:cNvPr>
          <p:cNvSpPr/>
          <p:nvPr/>
        </p:nvSpPr>
        <p:spPr>
          <a:xfrm>
            <a:off x="8153129" y="-992895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24BA33-8040-0E47-BBFF-3A0B09D3AC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8" grpId="0" animBg="1"/>
      <p:bldP spid="22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0FA1A4-52AD-4319-849A-5F20E02AE4BE}"/>
              </a:ext>
            </a:extLst>
          </p:cNvPr>
          <p:cNvSpPr txBox="1"/>
          <p:nvPr/>
        </p:nvSpPr>
        <p:spPr>
          <a:xfrm>
            <a:off x="2195069" y="2215409"/>
            <a:ext cx="5035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wr</a:t>
            </a:r>
            <a:r>
              <a:rPr lang="en-US" sz="4800" dirty="0">
                <a:latin typeface="Century Gothic" panose="020B0502020202020204" pitchFamily="34" charset="0"/>
              </a:rPr>
              <a:t>ong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DB4D43-9160-3947-96A9-50E462486ABA}"/>
              </a:ext>
            </a:extLst>
          </p:cNvPr>
          <p:cNvSpPr/>
          <p:nvPr/>
        </p:nvSpPr>
        <p:spPr>
          <a:xfrm>
            <a:off x="7941536" y="-932800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61FB59-24A5-8347-9BCD-BADFA7DDE1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3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778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697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32D8005-3885-4A75-8BC8-B793C548CB42}"/>
              </a:ext>
            </a:extLst>
          </p:cNvPr>
          <p:cNvSpPr txBox="1">
            <a:spLocks/>
          </p:cNvSpPr>
          <p:nvPr/>
        </p:nvSpPr>
        <p:spPr>
          <a:xfrm>
            <a:off x="628650" y="707509"/>
            <a:ext cx="7886700" cy="994172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Contractions</a:t>
            </a:r>
            <a:endParaRPr lang="en-US" sz="4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9BB062D-00D0-4EBC-939C-C72AC81B7C1A}"/>
              </a:ext>
            </a:extLst>
          </p:cNvPr>
          <p:cNvSpPr txBox="1">
            <a:spLocks/>
          </p:cNvSpPr>
          <p:nvPr/>
        </p:nvSpPr>
        <p:spPr>
          <a:xfrm>
            <a:off x="200406" y="1718675"/>
            <a:ext cx="8743188" cy="152963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The word “contraction” means “the thing pulled together.”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The first word stays the same,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and the apostrophe takes the place of the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missing letters in the second word.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451504-A767-412B-BEDB-3A81570C3223}"/>
              </a:ext>
            </a:extLst>
          </p:cNvPr>
          <p:cNvSpPr/>
          <p:nvPr/>
        </p:nvSpPr>
        <p:spPr>
          <a:xfrm>
            <a:off x="1483924" y="3634670"/>
            <a:ext cx="1521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I</a:t>
            </a:r>
            <a:endParaRPr lang="en-US" sz="7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BBE1E-E403-4DDF-B2A8-AAC160CAEDD6}"/>
              </a:ext>
            </a:extLst>
          </p:cNvPr>
          <p:cNvSpPr/>
          <p:nvPr/>
        </p:nvSpPr>
        <p:spPr>
          <a:xfrm>
            <a:off x="4950794" y="3634670"/>
            <a:ext cx="11887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I</a:t>
            </a:r>
            <a:endParaRPr lang="en-US" sz="7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7A6B2-FDF1-4339-85BD-3F03114FFC2E}"/>
              </a:ext>
            </a:extLst>
          </p:cNvPr>
          <p:cNvSpPr/>
          <p:nvPr/>
        </p:nvSpPr>
        <p:spPr>
          <a:xfrm>
            <a:off x="3005211" y="363466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=</a:t>
            </a:r>
            <a:endParaRPr lang="en-US" sz="7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249C7C-7099-44E8-A29E-14133F058A8D}"/>
              </a:ext>
            </a:extLst>
          </p:cNvPr>
          <p:cNvSpPr/>
          <p:nvPr/>
        </p:nvSpPr>
        <p:spPr>
          <a:xfrm>
            <a:off x="5897409" y="3634669"/>
            <a:ext cx="164019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F172FA-E5D5-4643-8361-0E61C3D0B30D}"/>
              </a:ext>
            </a:extLst>
          </p:cNvPr>
          <p:cNvSpPr/>
          <p:nvPr/>
        </p:nvSpPr>
        <p:spPr>
          <a:xfrm>
            <a:off x="2210688" y="3634669"/>
            <a:ext cx="134203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B5DCC5-7B03-4F32-B3E9-20F70F54F25D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20CEB4-5DD3-4CF3-9B14-CE122C23F29E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983BF-9497-4A74-BDEA-1BF7F84520AC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213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999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120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2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21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24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253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2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5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4" grpId="0"/>
      <p:bldP spid="4" grpId="1"/>
      <p:bldP spid="5" grpId="0"/>
      <p:bldP spid="5" grpId="1"/>
      <p:bldP spid="6" grpId="0"/>
      <p:bldP spid="9" grpId="0"/>
      <p:bldP spid="9" grpId="1"/>
      <p:bldP spid="10" grpId="0"/>
      <p:bldP spid="10" grpId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9BB062D-00D0-4EBC-939C-C72AC81B7C1A}"/>
              </a:ext>
            </a:extLst>
          </p:cNvPr>
          <p:cNvSpPr txBox="1">
            <a:spLocks/>
          </p:cNvSpPr>
          <p:nvPr/>
        </p:nvSpPr>
        <p:spPr>
          <a:xfrm>
            <a:off x="200406" y="1718675"/>
            <a:ext cx="8743188" cy="152963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451504-A767-412B-BEDB-3A81570C3223}"/>
              </a:ext>
            </a:extLst>
          </p:cNvPr>
          <p:cNvSpPr/>
          <p:nvPr/>
        </p:nvSpPr>
        <p:spPr>
          <a:xfrm>
            <a:off x="2008018" y="1267266"/>
            <a:ext cx="1960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don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B5DCC5-7B03-4F32-B3E9-20F70F54F25D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20CEB4-5DD3-4CF3-9B14-CE122C23F29E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983BF-9497-4A74-BDEA-1BF7F84520AC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081DB9-8BCB-4773-BB84-E47100CF10F4}"/>
              </a:ext>
            </a:extLst>
          </p:cNvPr>
          <p:cNvSpPr/>
          <p:nvPr/>
        </p:nvSpPr>
        <p:spPr>
          <a:xfrm>
            <a:off x="3990511" y="1355523"/>
            <a:ext cx="719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=</a:t>
            </a:r>
            <a:endParaRPr lang="en-US" sz="4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2879A2-37FD-4405-9D58-5037F2417854}"/>
              </a:ext>
            </a:extLst>
          </p:cNvPr>
          <p:cNvSpPr/>
          <p:nvPr/>
        </p:nvSpPr>
        <p:spPr>
          <a:xfrm>
            <a:off x="4608304" y="1251953"/>
            <a:ext cx="2974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do 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4800" dirty="0"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571B48-88C4-4EF0-B952-ADFECBA678D9}"/>
              </a:ext>
            </a:extLst>
          </p:cNvPr>
          <p:cNvSpPr/>
          <p:nvPr/>
        </p:nvSpPr>
        <p:spPr>
          <a:xfrm>
            <a:off x="1606858" y="2585750"/>
            <a:ext cx="2361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there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D09471-D339-4782-8896-F6CC92BA85A8}"/>
              </a:ext>
            </a:extLst>
          </p:cNvPr>
          <p:cNvSpPr/>
          <p:nvPr/>
        </p:nvSpPr>
        <p:spPr>
          <a:xfrm>
            <a:off x="3807687" y="2673373"/>
            <a:ext cx="1084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=</a:t>
            </a:r>
            <a:endParaRPr lang="en-US" sz="4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7576B0-DB1A-4920-A81B-5BFA0E93A2E5}"/>
              </a:ext>
            </a:extLst>
          </p:cNvPr>
          <p:cNvSpPr/>
          <p:nvPr/>
        </p:nvSpPr>
        <p:spPr>
          <a:xfrm>
            <a:off x="4272450" y="2585750"/>
            <a:ext cx="3479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there 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800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3B5389-1310-4968-AB34-707C60318C09}"/>
              </a:ext>
            </a:extLst>
          </p:cNvPr>
          <p:cNvSpPr/>
          <p:nvPr/>
        </p:nvSpPr>
        <p:spPr>
          <a:xfrm>
            <a:off x="1420427" y="3798019"/>
            <a:ext cx="2734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can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0DDF3B-1E46-4ECD-9A90-60293F679D12}"/>
              </a:ext>
            </a:extLst>
          </p:cNvPr>
          <p:cNvSpPr/>
          <p:nvPr/>
        </p:nvSpPr>
        <p:spPr>
          <a:xfrm>
            <a:off x="3771345" y="3866472"/>
            <a:ext cx="1084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=</a:t>
            </a:r>
            <a:endParaRPr lang="en-US" sz="4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6B830A-3D58-4D87-8B43-C5D1BE796ABC}"/>
              </a:ext>
            </a:extLst>
          </p:cNvPr>
          <p:cNvSpPr/>
          <p:nvPr/>
        </p:nvSpPr>
        <p:spPr>
          <a:xfrm>
            <a:off x="4484018" y="3803702"/>
            <a:ext cx="3098307" cy="83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can 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</a:t>
            </a:r>
            <a:r>
              <a:rPr lang="en-US" sz="4800" dirty="0">
                <a:latin typeface="Century Gothic" panose="020B0502020202020204" pitchFamily="34" charset="0"/>
              </a:rPr>
              <a:t>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56AB68-6DCE-014C-A353-B0C1B9FB19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561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922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  <p:bldP spid="4" grpId="0"/>
      <p:bldP spid="17" grpId="0" animBg="1"/>
      <p:bldP spid="8" grpId="0"/>
      <p:bldP spid="14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451504-A767-412B-BEDB-3A81570C3223}"/>
              </a:ext>
            </a:extLst>
          </p:cNvPr>
          <p:cNvSpPr/>
          <p:nvPr/>
        </p:nvSpPr>
        <p:spPr>
          <a:xfrm>
            <a:off x="1606858" y="1701682"/>
            <a:ext cx="21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we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</a:rPr>
              <a:t>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B5DCC5-7B03-4F32-B3E9-20F70F54F25D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20CEB4-5DD3-4CF3-9B14-CE122C23F29E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983BF-9497-4A74-BDEA-1BF7F84520AC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081DB9-8BCB-4773-BB84-E47100CF10F4}"/>
              </a:ext>
            </a:extLst>
          </p:cNvPr>
          <p:cNvSpPr/>
          <p:nvPr/>
        </p:nvSpPr>
        <p:spPr>
          <a:xfrm>
            <a:off x="3968318" y="1819922"/>
            <a:ext cx="683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=</a:t>
            </a:r>
            <a:endParaRPr lang="en-US" sz="4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2879A2-37FD-4405-9D58-5037F2417854}"/>
              </a:ext>
            </a:extLst>
          </p:cNvPr>
          <p:cNvSpPr/>
          <p:nvPr/>
        </p:nvSpPr>
        <p:spPr>
          <a:xfrm>
            <a:off x="4376691" y="1723958"/>
            <a:ext cx="3790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we 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</a:t>
            </a:r>
            <a:r>
              <a:rPr lang="en-US" sz="4800" dirty="0">
                <a:latin typeface="Century Gothic" panose="020B0502020202020204" pitchFamily="34" charset="0"/>
              </a:rPr>
              <a:t>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571B48-88C4-4EF0-B952-ADFECBA678D9}"/>
              </a:ext>
            </a:extLst>
          </p:cNvPr>
          <p:cNvSpPr/>
          <p:nvPr/>
        </p:nvSpPr>
        <p:spPr>
          <a:xfrm>
            <a:off x="2219417" y="2903978"/>
            <a:ext cx="1748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it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D09471-D339-4782-8896-F6CC92BA85A8}"/>
              </a:ext>
            </a:extLst>
          </p:cNvPr>
          <p:cNvSpPr/>
          <p:nvPr/>
        </p:nvSpPr>
        <p:spPr>
          <a:xfrm>
            <a:off x="3767738" y="2977893"/>
            <a:ext cx="1084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=</a:t>
            </a:r>
            <a:endParaRPr lang="en-US" sz="4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7576B0-DB1A-4920-A81B-5BFA0E93A2E5}"/>
              </a:ext>
            </a:extLst>
          </p:cNvPr>
          <p:cNvSpPr/>
          <p:nvPr/>
        </p:nvSpPr>
        <p:spPr>
          <a:xfrm>
            <a:off x="4243094" y="2903978"/>
            <a:ext cx="2547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it 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800" dirty="0"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17E370-ADB3-5842-BB8B-CA7BA1E6B3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21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661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17" grpId="0" animBg="1"/>
      <p:bldP spid="8" grpId="0"/>
      <p:bldP spid="1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19794" y="1998634"/>
            <a:ext cx="4603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disobeyed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21175" y="3113090"/>
            <a:ext cx="4994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disappoint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E6B7A0-3B4A-6F4F-B08C-B238FBBE19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579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48648</TotalTime>
  <Words>146</Words>
  <Application>Microsoft Macintosh PowerPoint</Application>
  <PresentationFormat>On-screen Show (16:10)</PresentationFormat>
  <Paragraphs>76</Paragraphs>
  <Slides>16</Slides>
  <Notes>0</Notes>
  <HiddenSlides>0</HiddenSlides>
  <MMClips>27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Other Sounds – Soft G</vt:lpstr>
      <vt:lpstr>PowerPoint Presentation</vt:lpstr>
      <vt:lpstr>Silent Letters</vt:lpstr>
      <vt:lpstr>PowerPoint Presentation</vt:lpstr>
      <vt:lpstr>PowerPoint Presentation</vt:lpstr>
      <vt:lpstr>PowerPoint Presentation</vt:lpstr>
      <vt:lpstr>PowerPoint Presentation</vt:lpstr>
      <vt:lpstr>New Words</vt:lpstr>
      <vt:lpstr>PowerPoint Presentation</vt:lpstr>
      <vt:lpstr>Rule Breakers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345</cp:revision>
  <dcterms:created xsi:type="dcterms:W3CDTF">2017-01-10T01:35:56Z</dcterms:created>
  <dcterms:modified xsi:type="dcterms:W3CDTF">2018-08-13T15:24:34Z</dcterms:modified>
</cp:coreProperties>
</file>