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4" r:id="rId2"/>
    <p:sldId id="354" r:id="rId3"/>
    <p:sldId id="355" r:id="rId4"/>
    <p:sldId id="336" r:id="rId5"/>
    <p:sldId id="356" r:id="rId6"/>
    <p:sldId id="349" r:id="rId7"/>
    <p:sldId id="325" r:id="rId8"/>
    <p:sldId id="348" r:id="rId9"/>
    <p:sldId id="352" r:id="rId10"/>
    <p:sldId id="341" r:id="rId11"/>
    <p:sldId id="350" r:id="rId12"/>
    <p:sldId id="351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990000"/>
    <a:srgbClr val="FF3399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32" autoAdjust="0"/>
    <p:restoredTop sz="94280" autoAdjust="0"/>
  </p:normalViewPr>
  <p:slideViewPr>
    <p:cSldViewPr snapToGrid="0">
      <p:cViewPr varScale="1">
        <p:scale>
          <a:sx n="109" d="100"/>
          <a:sy n="109" d="100"/>
        </p:scale>
        <p:origin x="176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8.m4a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9.m4a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20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4a"/><Relationship Id="rId3" Type="http://schemas.microsoft.com/office/2007/relationships/media" Target="../media/media4.mp3"/><Relationship Id="rId7" Type="http://schemas.microsoft.com/office/2007/relationships/media" Target="../media/media6.m4a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5.mp3"/><Relationship Id="rId11" Type="http://schemas.openxmlformats.org/officeDocument/2006/relationships/image" Target="../media/image4.png"/><Relationship Id="rId5" Type="http://schemas.microsoft.com/office/2007/relationships/media" Target="../media/media5.mp3"/><Relationship Id="rId10" Type="http://schemas.openxmlformats.org/officeDocument/2006/relationships/image" Target="../media/image3.png"/><Relationship Id="rId4" Type="http://schemas.openxmlformats.org/officeDocument/2006/relationships/audio" Target="../media/media4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8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4a"/><Relationship Id="rId5" Type="http://schemas.microsoft.com/office/2007/relationships/media" Target="../media/media9.m4a"/><Relationship Id="rId4" Type="http://schemas.openxmlformats.org/officeDocument/2006/relationships/audio" Target="../media/media8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0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3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4.m4a"/><Relationship Id="rId1" Type="http://schemas.openxmlformats.org/officeDocument/2006/relationships/audio" Target="NULL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5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NULL" TargetMode="External"/><Relationship Id="rId7" Type="http://schemas.openxmlformats.org/officeDocument/2006/relationships/image" Target="../media/image1.png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microsoft.com/office/2007/relationships/media" Target="../media/media1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846041" y="2832257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32470" y="1721949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14913" y="1302068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256478" y="1889519"/>
            <a:ext cx="6144322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6F83565-CD34-457D-880D-1F5E0FCC9AF4}"/>
              </a:ext>
            </a:extLst>
          </p:cNvPr>
          <p:cNvSpPr txBox="1"/>
          <p:nvPr/>
        </p:nvSpPr>
        <p:spPr>
          <a:xfrm>
            <a:off x="223713" y="700592"/>
            <a:ext cx="7114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7. Jesus Gets Lost!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1E160F-5058-4EAA-AC82-69CB45D3DCD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393" end="249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23382" y="6127258"/>
            <a:ext cx="812800" cy="812800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2041645"/>
            <a:ext cx="3641213" cy="3236472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19" end="365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4570" y="-10665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7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77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1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98485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3" grpId="0" animBg="1"/>
      <p:bldP spid="15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388989" y="990603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835013" y="2271675"/>
            <a:ext cx="281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said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744420" y="922972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his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748022" y="3593581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439748" y="2271675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where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835013" y="3607770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were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85" end="1301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7885" y="-1060696"/>
            <a:ext cx="1003725" cy="10037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077E617-454D-472A-8B48-8F137702BD40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227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2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254902" y="787173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young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4802415" y="2231391"/>
            <a:ext cx="28195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been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4724583" y="787173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son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1254902" y="3661554"/>
            <a:ext cx="33345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obeyed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156427" y="2231391"/>
            <a:ext cx="25186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have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4572000" y="3661555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other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12" end="364.6666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36961" y="-1578485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BE0C58D-5F13-4723-B1EA-01778F2AD148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9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3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3" grpId="0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2313264" y="1501503"/>
            <a:ext cx="2454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father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2042099" y="3136798"/>
            <a:ext cx="5027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>
                <a:latin typeface="Century Gothic" panose="020B0502020202020204" pitchFamily="34" charset="0"/>
              </a:rPr>
              <a:t>everywhere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34" end="927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29299" y="-961199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AA501A-F824-43F4-9C63-9D8D9DC8900C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57919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17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3456" y="-91340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1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rt5_n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69705" y="4960692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45355" y="4886497"/>
            <a:ext cx="1098645" cy="828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oft-G">
            <a:hlinkClick r:id="" action="ppaction://media"/>
            <a:extLst>
              <a:ext uri="{FF2B5EF4-FFF2-40B4-BE49-F238E27FC236}">
                <a16:creationId xmlns:a16="http://schemas.microsoft.com/office/drawing/2014/main" id="{02C3674B-0DBF-4720-9E50-FE007467BD5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83923" y="260105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D225F44-09A7-4A51-965C-329689B5401D}"/>
              </a:ext>
            </a:extLst>
          </p:cNvPr>
          <p:cNvSpPr/>
          <p:nvPr/>
        </p:nvSpPr>
        <p:spPr>
          <a:xfrm>
            <a:off x="198154" y="260105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B7E4F5-0398-4880-B1E1-0D2F7C960207}"/>
              </a:ext>
            </a:extLst>
          </p:cNvPr>
          <p:cNvSpPr/>
          <p:nvPr/>
        </p:nvSpPr>
        <p:spPr>
          <a:xfrm>
            <a:off x="998283" y="923753"/>
            <a:ext cx="6946711" cy="393055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E7EBCB-1F56-544C-944B-7C21603A2A3B}"/>
              </a:ext>
            </a:extLst>
          </p:cNvPr>
          <p:cNvSpPr txBox="1"/>
          <p:nvPr/>
        </p:nvSpPr>
        <p:spPr>
          <a:xfrm>
            <a:off x="3625024" y="1906347"/>
            <a:ext cx="334670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5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5000" dirty="0">
                <a:latin typeface="Century Gothic" panose="020B0502020202020204" pitchFamily="34" charset="0"/>
              </a:rPr>
              <a:t>ty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F04BC30-97EA-564E-810D-0624507E131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572270" y="-2279162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5A9569F-9A8A-794D-952D-B6C642F63C3F}"/>
              </a:ext>
            </a:extLst>
          </p:cNvPr>
          <p:cNvSpPr/>
          <p:nvPr/>
        </p:nvSpPr>
        <p:spPr>
          <a:xfrm>
            <a:off x="7265276" y="-158401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049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14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265276" y="-1584011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2837986" y="2610997"/>
            <a:ext cx="346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kn</a:t>
            </a:r>
            <a:r>
              <a:rPr lang="en-US" sz="4800" dirty="0">
                <a:latin typeface="Century Gothic" panose="020B0502020202020204" pitchFamily="34" charset="0"/>
              </a:rPr>
              <a:t>ow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4" end="15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4286" y="-123859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8289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18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Contractions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75032"/>
            <a:ext cx="9144000" cy="14586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The first word stays the same,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and the apostrophe takes the place </a:t>
            </a:r>
          </a:p>
          <a:p>
            <a:pPr marL="0" indent="0" algn="ctr">
              <a:buNone/>
            </a:pPr>
            <a:r>
              <a:rPr lang="en-US" sz="2700" b="1" dirty="0">
                <a:latin typeface="Century Gothic" panose="020B0502020202020204" pitchFamily="34" charset="0"/>
              </a:rPr>
              <a:t>of the missing letters in the second word.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flipV="1">
            <a:off x="8301965" y="-1000416"/>
            <a:ext cx="842035" cy="77299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924080-D7AD-413E-AA8D-C7BDF0240BA5}"/>
              </a:ext>
            </a:extLst>
          </p:cNvPr>
          <p:cNvSpPr/>
          <p:nvPr/>
        </p:nvSpPr>
        <p:spPr>
          <a:xfrm>
            <a:off x="810407" y="3439685"/>
            <a:ext cx="20754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091735-138A-4E4E-A944-DF2F83B32D0D}"/>
              </a:ext>
            </a:extLst>
          </p:cNvPr>
          <p:cNvSpPr/>
          <p:nvPr/>
        </p:nvSpPr>
        <p:spPr>
          <a:xfrm>
            <a:off x="4538045" y="3474268"/>
            <a:ext cx="18600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do</a:t>
            </a:r>
            <a:endParaRPr lang="en-US" sz="7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53C763-C36D-45E0-AF0C-0F7CF3F3876A}"/>
              </a:ext>
            </a:extLst>
          </p:cNvPr>
          <p:cNvSpPr/>
          <p:nvPr/>
        </p:nvSpPr>
        <p:spPr>
          <a:xfrm>
            <a:off x="3552763" y="3474266"/>
            <a:ext cx="139172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=</a:t>
            </a:r>
            <a:endParaRPr lang="en-US" sz="70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223A9EA-1A5D-492E-ADE4-2022BCDD7061}"/>
              </a:ext>
            </a:extLst>
          </p:cNvPr>
          <p:cNvSpPr/>
          <p:nvPr/>
        </p:nvSpPr>
        <p:spPr>
          <a:xfrm>
            <a:off x="6310504" y="3474267"/>
            <a:ext cx="162576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latin typeface="Century Gothic" panose="020B0502020202020204" pitchFamily="34" charset="0"/>
              </a:rPr>
              <a:t>n</a:t>
            </a:r>
            <a:r>
              <a:rPr lang="en-US" sz="7000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7000" dirty="0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389374E-6C5B-47E1-BCD3-86AE86AD6D77}"/>
              </a:ext>
            </a:extLst>
          </p:cNvPr>
          <p:cNvSpPr/>
          <p:nvPr/>
        </p:nvSpPr>
        <p:spPr>
          <a:xfrm>
            <a:off x="2358689" y="3439684"/>
            <a:ext cx="135325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 err="1">
                <a:latin typeface="Century Gothic" panose="020B0502020202020204" pitchFamily="34" charset="0"/>
              </a:rPr>
              <a:t>n</a:t>
            </a:r>
            <a:r>
              <a:rPr lang="en-US" sz="70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7000" dirty="0" err="1">
                <a:latin typeface="Century Gothic" panose="020B0502020202020204" pitchFamily="34" charset="0"/>
              </a:rPr>
              <a:t>t</a:t>
            </a:r>
            <a:endParaRPr lang="en-US" sz="70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00DCE4C-704F-BF47-A0FB-C8A7D79A20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007" y="-1040217"/>
            <a:ext cx="812800" cy="812800"/>
          </a:xfrm>
          <a:prstGeom prst="rect">
            <a:avLst/>
          </a:prstGeom>
        </p:spPr>
      </p:pic>
      <p:pic>
        <p:nvPicPr>
          <p:cNvPr id="2" name="dontdonot">
            <a:hlinkClick r:id="" action="ppaction://media"/>
            <a:extLst>
              <a:ext uri="{FF2B5EF4-FFF2-40B4-BE49-F238E27FC236}">
                <a16:creationId xmlns:a16="http://schemas.microsoft.com/office/drawing/2014/main" id="{A1C4EA03-F70C-2F4A-905C-4F7D7975788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5545" y="-158853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4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1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5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iterate type="wd">
                                    <p:tmPct val="4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7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0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uiExpand="1" build="p"/>
      <p:bldP spid="18" grpId="0" animBg="1"/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8062D-4B71-4A95-B411-02F4A4FFB53F}"/>
              </a:ext>
            </a:extLst>
          </p:cNvPr>
          <p:cNvSpPr txBox="1"/>
          <p:nvPr/>
        </p:nvSpPr>
        <p:spPr>
          <a:xfrm>
            <a:off x="628342" y="2069539"/>
            <a:ext cx="5769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 </a:t>
            </a:r>
            <a:r>
              <a:rPr lang="en-US" sz="5400" dirty="0">
                <a:latin typeface="Century Gothic" panose="020B0502020202020204" pitchFamily="34" charset="0"/>
              </a:rPr>
              <a:t>didn</a:t>
            </a:r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’</a:t>
            </a:r>
            <a:r>
              <a:rPr lang="en-US" sz="5400" dirty="0">
                <a:latin typeface="Century Gothic" panose="020B0502020202020204" pitchFamily="34" charset="0"/>
              </a:rPr>
              <a:t>t =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6" end="621.6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62015" y="-1238598"/>
            <a:ext cx="812800" cy="812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D3636A-C51F-47E4-A60A-A54CC5CD079D}"/>
              </a:ext>
            </a:extLst>
          </p:cNvPr>
          <p:cNvSpPr txBox="1"/>
          <p:nvPr/>
        </p:nvSpPr>
        <p:spPr>
          <a:xfrm>
            <a:off x="3374241" y="2069539"/>
            <a:ext cx="5769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5400" dirty="0">
                <a:latin typeface="Century Gothic" panose="020B0502020202020204" pitchFamily="34" charset="0"/>
              </a:rPr>
              <a:t>did n</a:t>
            </a:r>
            <a:r>
              <a:rPr lang="en-US" sz="5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</a:t>
            </a:r>
            <a:r>
              <a:rPr lang="en-US" sz="5400" dirty="0">
                <a:latin typeface="Century Gothic" panose="020B0502020202020204" pitchFamily="34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615403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600"/>
                                  </p:stCondLst>
                                  <p:iterate type="wd">
                                    <p:tmPct val="8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animBg="1"/>
      <p:bldP spid="2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80223" y="1944027"/>
            <a:ext cx="4191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Jerusalem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0223" y="3424189"/>
            <a:ext cx="45834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>
                <a:latin typeface="Century Gothic" panose="020B0502020202020204" pitchFamily="34" charset="0"/>
              </a:rPr>
              <a:t>worshipped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AB7DAA-136E-49D3-AD32-1887D9360BF9}"/>
              </a:ext>
            </a:extLst>
          </p:cNvPr>
          <p:cNvSpPr/>
          <p:nvPr/>
        </p:nvSpPr>
        <p:spPr>
          <a:xfrm>
            <a:off x="5045903" y="1914753"/>
            <a:ext cx="38782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Scriptures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6F4BF-F77E-4D69-BA11-A2EB5B170AED}"/>
              </a:ext>
            </a:extLst>
          </p:cNvPr>
          <p:cNvSpPr txBox="1"/>
          <p:nvPr/>
        </p:nvSpPr>
        <p:spPr>
          <a:xfrm>
            <a:off x="5089984" y="3421815"/>
            <a:ext cx="3468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5400" dirty="0">
                <a:latin typeface="Century Gothic" panose="020B0502020202020204" pitchFamily="34" charset="0"/>
              </a:rPr>
              <a:t>Nazareth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4" end="444.3333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63311" y="-974114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A65296-72E9-4A09-B20B-54B201A9B24E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24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17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2" grpId="0"/>
      <p:bldP spid="20" grpId="0"/>
      <p:bldP spid="23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These words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774606" y="315791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the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9477" y="3157914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6000" dirty="0">
                <a:latin typeface="Century Gothic" panose="020B0502020202020204" pitchFamily="34" charset="0"/>
              </a:rPr>
              <a:t>of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616369-82FB-4215-BE3A-41F0E2864D5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930" end="402.3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85343" y="5827034"/>
            <a:ext cx="812800" cy="8128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116A76-3B8A-434D-9F17-D64CB3551188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0115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2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3" grpId="0"/>
      <p:bldP spid="4" grpId="0" build="p"/>
      <p:bldP spid="2" grpId="0"/>
      <p:bldP spid="5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losed_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13558" y="4837639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5F4E5F-E70B-45B3-89F6-884C7C1F35DB}"/>
              </a:ext>
            </a:extLst>
          </p:cNvPr>
          <p:cNvSpPr txBox="1"/>
          <p:nvPr/>
        </p:nvSpPr>
        <p:spPr>
          <a:xfrm>
            <a:off x="1535329" y="929726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F65495-1061-4245-A875-A64375A66C8F}"/>
              </a:ext>
            </a:extLst>
          </p:cNvPr>
          <p:cNvSpPr/>
          <p:nvPr/>
        </p:nvSpPr>
        <p:spPr>
          <a:xfrm>
            <a:off x="5123257" y="2279269"/>
            <a:ext cx="40207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from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C32341-F0DA-4F25-8CFD-1F75FCA43673}"/>
              </a:ext>
            </a:extLst>
          </p:cNvPr>
          <p:cNvSpPr txBox="1"/>
          <p:nvPr/>
        </p:nvSpPr>
        <p:spPr>
          <a:xfrm>
            <a:off x="5163641" y="989290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was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1C3FE0-D9D4-4928-BE46-CF27B8D9498C}"/>
              </a:ext>
            </a:extLst>
          </p:cNvPr>
          <p:cNvSpPr/>
          <p:nvPr/>
        </p:nvSpPr>
        <p:spPr>
          <a:xfrm>
            <a:off x="1535329" y="3638173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many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ACB468-65CA-4426-A7AE-01391102F202}"/>
              </a:ext>
            </a:extLst>
          </p:cNvPr>
          <p:cNvSpPr txBox="1"/>
          <p:nvPr/>
        </p:nvSpPr>
        <p:spPr>
          <a:xfrm>
            <a:off x="1469805" y="2280965"/>
            <a:ext cx="27973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what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51474D-F888-4A02-B2EA-E40CC7D76E61}"/>
              </a:ext>
            </a:extLst>
          </p:cNvPr>
          <p:cNvSpPr/>
          <p:nvPr/>
        </p:nvSpPr>
        <p:spPr>
          <a:xfrm>
            <a:off x="5163641" y="3615403"/>
            <a:ext cx="3049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6000" dirty="0">
                <a:latin typeface="Century Gothic" panose="020B0502020202020204" pitchFamily="34" charset="0"/>
              </a:rPr>
              <a:t>they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264" end="1542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22018" y="-951246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9E26245-3991-490A-AAC6-B9C720CF3FFF}"/>
              </a:ext>
            </a:extLst>
          </p:cNvPr>
          <p:cNvSpPr/>
          <p:nvPr/>
        </p:nvSpPr>
        <p:spPr>
          <a:xfrm>
            <a:off x="7912976" y="810678"/>
            <a:ext cx="842035" cy="690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18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7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20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5" grpId="0"/>
      <p:bldP spid="16" grpId="0"/>
      <p:bldP spid="17" grpId="0"/>
      <p:bldP spid="18" grpId="0"/>
      <p:bldP spid="1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56419</TotalTime>
  <Words>104</Words>
  <Application>Microsoft Macintosh PowerPoint</Application>
  <PresentationFormat>On-screen Show (16:10)</PresentationFormat>
  <Paragraphs>53</Paragraphs>
  <Slides>12</Slides>
  <Notes>0</Notes>
  <HiddenSlides>0</HiddenSlides>
  <MMClips>24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Office Theme</vt:lpstr>
      <vt:lpstr>PowerPoint Presentation</vt:lpstr>
      <vt:lpstr>Other Sounds – Soft C</vt:lpstr>
      <vt:lpstr>PowerPoint Presentation</vt:lpstr>
      <vt:lpstr>Silent Letters</vt:lpstr>
      <vt:lpstr>Contractions</vt:lpstr>
      <vt:lpstr>PowerPoint Presentation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281</cp:revision>
  <dcterms:created xsi:type="dcterms:W3CDTF">2017-01-10T01:35:56Z</dcterms:created>
  <dcterms:modified xsi:type="dcterms:W3CDTF">2018-03-14T02:41:35Z</dcterms:modified>
</cp:coreProperties>
</file>