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3" r:id="rId2"/>
    <p:sldId id="356" r:id="rId3"/>
    <p:sldId id="342" r:id="rId4"/>
    <p:sldId id="354" r:id="rId5"/>
    <p:sldId id="336" r:id="rId6"/>
    <p:sldId id="349" r:id="rId7"/>
    <p:sldId id="325" r:id="rId8"/>
    <p:sldId id="350" r:id="rId9"/>
    <p:sldId id="351" r:id="rId10"/>
    <p:sldId id="355" r:id="rId11"/>
    <p:sldId id="297" r:id="rId12"/>
    <p:sldId id="341" r:id="rId13"/>
    <p:sldId id="352" r:id="rId14"/>
    <p:sldId id="353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491" autoAdjust="0"/>
    <p:restoredTop sz="94280" autoAdjust="0"/>
  </p:normalViewPr>
  <p:slideViewPr>
    <p:cSldViewPr snapToGrid="0">
      <p:cViewPr varScale="1">
        <p:scale>
          <a:sx n="60" d="100"/>
          <a:sy n="60" d="100"/>
        </p:scale>
        <p:origin x="176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4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685220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9. Jesus Gets Baptized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9665" y="-1892610"/>
            <a:ext cx="812800" cy="812800"/>
          </a:xfrm>
          <a:prstGeom prst="rect">
            <a:avLst/>
          </a:prstGeom>
        </p:spPr>
      </p:pic>
      <p:pic>
        <p:nvPicPr>
          <p:cNvPr id="17" name="Picture 16" descr="/Users/carolhale/Desktop/01_SyllableBible/IVANSdrawings/ImagesForReadWithMeBible/300dpi_JPEGs/SENT_to_FBI/1_7_JesusComesToOurWorld/JohnBaptizesJes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3" y="2067361"/>
            <a:ext cx="2403995" cy="3220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602" y="108265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471351"/>
            <a:ext cx="8743188" cy="91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01965" y="-1197552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C5BFF5-1858-AC42-AD12-9C21DBB74C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66" end="64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256" y="-103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317081" y="929726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385320" y="225802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385319" y="3603307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8348" y="-4606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860204" y="98233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794393" y="954366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07213" y="2339176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87949" y="3684458"/>
            <a:ext cx="320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walked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-2954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860204" y="98233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534526" y="1010878"/>
            <a:ext cx="32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coming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031620" y="2172525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dove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07213" y="2339176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Spirit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355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>
                <a:latin typeface="Century Gothic" panose="020B0502020202020204" pitchFamily="34" charset="0"/>
              </a:rPr>
              <a:t>covered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316041" y="3586568"/>
            <a:ext cx="320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water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90B1E8-9243-6642-94C3-E79697106E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37021" y="-1875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14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821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471617" y="993894"/>
            <a:ext cx="338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greatest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392973" y="1010878"/>
            <a:ext cx="3278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307244" y="2382040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633648" y="3684459"/>
            <a:ext cx="355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one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50511" y="-37180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60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6" y="2066168"/>
            <a:ext cx="3764068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voi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2770" y="-4020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670604" y="2468184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la</a:t>
            </a:r>
            <a:r>
              <a:rPr lang="en-US" sz="4800" b="1" dirty="0">
                <a:latin typeface="Century Gothic" panose="020B0502020202020204" pitchFamily="34" charset="0"/>
              </a:rPr>
              <a:t>mb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9424" y="-48760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66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686996" y="2156140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Jo</a:t>
            </a:r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n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2224" y="-41964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112" y="52613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848446" y="1694245"/>
            <a:ext cx="556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dirty="0">
                <a:latin typeface="Century Gothic" panose="020B0502020202020204" pitchFamily="34" charset="0"/>
              </a:rPr>
              <a:t>’s</a:t>
            </a:r>
            <a:r>
              <a:rPr lang="en-US" sz="4800" dirty="0">
                <a:latin typeface="Century Gothic" panose="020B0502020202020204" pitchFamily="34" charset="0"/>
              </a:rPr>
              <a:t> plan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1035050" y="4054939"/>
            <a:ext cx="7712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dirty="0">
                <a:latin typeface="Century Gothic" panose="020B0502020202020204" pitchFamily="34" charset="0"/>
              </a:rPr>
              <a:t>’s </a:t>
            </a:r>
            <a:r>
              <a:rPr lang="en-US" sz="4800" dirty="0">
                <a:latin typeface="Century Gothic" panose="020B0502020202020204" pitchFamily="34" charset="0"/>
              </a:rPr>
              <a:t>Chosen 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628650" y="2938316"/>
            <a:ext cx="863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dirty="0">
                <a:latin typeface="Century Gothic" panose="020B0502020202020204" pitchFamily="34" charset="0"/>
              </a:rPr>
              <a:t>’s</a:t>
            </a:r>
            <a:r>
              <a:rPr lang="en-US" sz="4800" dirty="0">
                <a:latin typeface="Century Gothic" panose="020B0502020202020204" pitchFamily="34" charset="0"/>
              </a:rPr>
              <a:t> greatest work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5079" y="-21510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20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88564" y="2017899"/>
            <a:ext cx="516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Lamb of God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5095" y="3080418"/>
            <a:ext cx="5662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Spirit of God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2005095" y="4065684"/>
            <a:ext cx="6745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Chosen One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6103" y="-29732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6174" y="1308450"/>
            <a:ext cx="516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mission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5111" y="2481368"/>
            <a:ext cx="5662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baptized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2936174" y="3835856"/>
            <a:ext cx="6239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fulfill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8315" y="14007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4D6785-EC6E-9546-9CEB-CD29453A0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-2521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60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705E5B-6DAF-4925-B3A1-D2D571BD0B8B}"/>
              </a:ext>
            </a:extLst>
          </p:cNvPr>
          <p:cNvSpPr txBox="1"/>
          <p:nvPr/>
        </p:nvSpPr>
        <p:spPr>
          <a:xfrm>
            <a:off x="2406103" y="796698"/>
            <a:ext cx="2402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27604-7B54-4AFF-9AF4-E914B3A2FC51}"/>
              </a:ext>
            </a:extLst>
          </p:cNvPr>
          <p:cNvSpPr txBox="1"/>
          <p:nvPr/>
        </p:nvSpPr>
        <p:spPr>
          <a:xfrm>
            <a:off x="2445311" y="2131846"/>
            <a:ext cx="425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Nazareth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1CAA8-E49B-43CB-9455-BB07C8A8894E}"/>
              </a:ext>
            </a:extLst>
          </p:cNvPr>
          <p:cNvSpPr txBox="1"/>
          <p:nvPr/>
        </p:nvSpPr>
        <p:spPr>
          <a:xfrm rot="10800000" flipV="1">
            <a:off x="2445311" y="3429321"/>
            <a:ext cx="440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Bethlehem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4833" y="-4090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43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48936</TotalTime>
  <Words>91</Words>
  <Application>Microsoft Macintosh PowerPoint</Application>
  <PresentationFormat>On-screen Show (16:10)</PresentationFormat>
  <Paragraphs>52</Paragraphs>
  <Slides>14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Silent Letters</vt:lpstr>
      <vt:lpstr>PowerPoint Presentation</vt:lpstr>
      <vt:lpstr>Possessives</vt:lpstr>
      <vt:lpstr>New Words</vt:lpstr>
      <vt:lpstr>PowerPoint Presentation</vt:lpstr>
      <vt:lpstr>PowerPoint Presentation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277</cp:revision>
  <dcterms:created xsi:type="dcterms:W3CDTF">2017-01-10T01:35:56Z</dcterms:created>
  <dcterms:modified xsi:type="dcterms:W3CDTF">2018-03-17T01:19:52Z</dcterms:modified>
</cp:coreProperties>
</file>