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295" r:id="rId25"/>
    <p:sldId id="296" r:id="rId26"/>
    <p:sldId id="297" r:id="rId27"/>
    <p:sldId id="298" r:id="rId28"/>
    <p:sldId id="279" r:id="rId29"/>
    <p:sldId id="301" r:id="rId30"/>
    <p:sldId id="362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3" r:id="rId44"/>
    <p:sldId id="424" r:id="rId45"/>
    <p:sldId id="422" r:id="rId46"/>
    <p:sldId id="433" r:id="rId47"/>
    <p:sldId id="421" r:id="rId48"/>
    <p:sldId id="425" r:id="rId49"/>
    <p:sldId id="426" r:id="rId50"/>
    <p:sldId id="434" r:id="rId51"/>
    <p:sldId id="427" r:id="rId5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414"/>
    <a:srgbClr val="FF0000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85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200" y="1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7" Type="http://schemas.openxmlformats.org/officeDocument/2006/relationships/image" Target="../media/image3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28.m4a"/><Relationship Id="rId7" Type="http://schemas.openxmlformats.org/officeDocument/2006/relationships/image" Target="../media/image3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8.m4a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3" Type="http://schemas.microsoft.com/office/2007/relationships/media" Target="../media/media30.mp3"/><Relationship Id="rId7" Type="http://schemas.microsoft.com/office/2007/relationships/media" Target="../media/media32.m4a"/><Relationship Id="rId12" Type="http://schemas.openxmlformats.org/officeDocument/2006/relationships/image" Target="../media/image3.png"/><Relationship Id="rId2" Type="http://schemas.microsoft.com/office/2007/relationships/media" Target="../media/media29.mp3"/><Relationship Id="rId1" Type="http://schemas.openxmlformats.org/officeDocument/2006/relationships/audio" Target="NULL" TargetMode="External"/><Relationship Id="rId6" Type="http://schemas.openxmlformats.org/officeDocument/2006/relationships/audio" Target="../media/media31.m4a"/><Relationship Id="rId11" Type="http://schemas.openxmlformats.org/officeDocument/2006/relationships/image" Target="../media/image1.png"/><Relationship Id="rId5" Type="http://schemas.microsoft.com/office/2007/relationships/media" Target="../media/media31.m4a"/><Relationship Id="rId10" Type="http://schemas.openxmlformats.org/officeDocument/2006/relationships/image" Target="../media/image4.png"/><Relationship Id="rId4" Type="http://schemas.openxmlformats.org/officeDocument/2006/relationships/audio" Target="../media/media30.mp3"/><Relationship Id="rId9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4.m4a"/><Relationship Id="rId7" Type="http://schemas.openxmlformats.org/officeDocument/2006/relationships/slideLayout" Target="../slideLayouts/slideLayout2.xml"/><Relationship Id="rId2" Type="http://schemas.microsoft.com/office/2007/relationships/media" Target="../media/media33.mp3"/><Relationship Id="rId1" Type="http://schemas.openxmlformats.org/officeDocument/2006/relationships/audio" Target="NULL" TargetMode="External"/><Relationship Id="rId6" Type="http://schemas.openxmlformats.org/officeDocument/2006/relationships/audio" Target="../media/media35.m4a"/><Relationship Id="rId5" Type="http://schemas.microsoft.com/office/2007/relationships/media" Target="../media/media35.m4a"/><Relationship Id="rId10" Type="http://schemas.openxmlformats.org/officeDocument/2006/relationships/image" Target="../media/image3.png"/><Relationship Id="rId4" Type="http://schemas.openxmlformats.org/officeDocument/2006/relationships/audio" Target="../media/media34.m4a"/><Relationship Id="rId9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37.m4a"/><Relationship Id="rId7" Type="http://schemas.openxmlformats.org/officeDocument/2006/relationships/image" Target="../media/image3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7.m4a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39.m4a"/><Relationship Id="rId7" Type="http://schemas.openxmlformats.org/officeDocument/2006/relationships/image" Target="../media/image3.png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9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150312" y="685220"/>
            <a:ext cx="899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charset="0"/>
                <a:ea typeface="Century Gothic" charset="0"/>
                <a:cs typeface="Century Gothic" charset="0"/>
              </a:rPr>
              <a:t>3. Shepherds Share the Good News</a:t>
            </a: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04D00A-9535-46CF-9FDF-800D7A83B5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05" end="315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8986" y="5861603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84" end="439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053" y="-1132292"/>
            <a:ext cx="812800" cy="812800"/>
          </a:xfrm>
          <a:prstGeom prst="rect">
            <a:avLst/>
          </a:prstGeom>
        </p:spPr>
      </p:pic>
      <p:pic>
        <p:nvPicPr>
          <p:cNvPr id="18" name="Picture 17" descr="/Users/carolhale/Documents/01_SyllableBible/IVANSdrawings/ImagesForReadWithMeBible/TheShepherdsandAngels.jpg">
            <a:extLst>
              <a:ext uri="{FF2B5EF4-FFF2-40B4-BE49-F238E27FC236}">
                <a16:creationId xmlns:a16="http://schemas.microsoft.com/office/drawing/2014/main" id="{2CF91B0E-6B20-EA46-BF12-8D4D637BBBC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-1"/>
          <a:stretch/>
        </p:blipFill>
        <p:spPr bwMode="auto">
          <a:xfrm>
            <a:off x="536746" y="2270935"/>
            <a:ext cx="3809011" cy="3095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7379" y="1743985"/>
            <a:ext cx="7421260" cy="20666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sang the joyful news about Jesus.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2" end="279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678" y="-10810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6201" y="2113644"/>
            <a:ext cx="7647010" cy="148771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“A Savior has been born!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4" end="297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747" y="-11183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7452" y="2154852"/>
            <a:ext cx="7881187" cy="12670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is Christ the Lord.”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9" end="422.99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681" y="-13193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40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3490" y="1167605"/>
            <a:ext cx="7881187" cy="32600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angels praised God</a:t>
            </a:r>
            <a:r>
              <a:rPr lang="en-US" sz="4400" b="1" dirty="0">
                <a:latin typeface="Century Gothic" panose="020B0502020202020204" pitchFamily="34" charset="0"/>
              </a:rPr>
              <a:t>,</a:t>
            </a:r>
            <a:r>
              <a:rPr lang="en-US" sz="4400" dirty="0">
                <a:latin typeface="Century Gothic" panose="020B0502020202020204" pitchFamily="34" charset="0"/>
              </a:rPr>
              <a:t> saying, “Glory to God in the highest.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6" end="411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1559" y="-10967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7987" y="1724142"/>
            <a:ext cx="8042573" cy="23888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On earth</a:t>
            </a:r>
            <a:r>
              <a:rPr lang="en-US" sz="4400" b="1" dirty="0">
                <a:latin typeface="Century Gothic" panose="020B0502020202020204" pitchFamily="34" charset="0"/>
              </a:rPr>
              <a:t>,</a:t>
            </a:r>
            <a:r>
              <a:rPr lang="en-US" sz="4400" dirty="0">
                <a:latin typeface="Century Gothic" panose="020B0502020202020204" pitchFamily="34" charset="0"/>
              </a:rPr>
              <a:t> let there be peace.”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" end="56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587" y="-11033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0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1857" y="1751519"/>
            <a:ext cx="7881187" cy="241352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angels flew back to heaven.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0" end="502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1353" y="-12057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8448" y="1551762"/>
            <a:ext cx="7947103" cy="31913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“Let’s see what happened,” the shepherds said.</a:t>
            </a:r>
            <a:r>
              <a:rPr lang="en-US" sz="4400" b="1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33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905" y="-11324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87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13699" y="2110856"/>
            <a:ext cx="7609345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ran to Bethlehem. 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" end="385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7299" y="-12373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4184" y="1724184"/>
            <a:ext cx="7269661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There, they found Mary, Joseph, and baby Jesus.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" end="547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9690" y="-12922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9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75438" y="2110856"/>
            <a:ext cx="6226593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It was all true!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0" end="270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7428" y="-940982"/>
            <a:ext cx="76661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7487" y="1743416"/>
            <a:ext cx="7507825" cy="20905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charset="0"/>
                <a:ea typeface="ＭＳ 明朝" charset="-128"/>
                <a:cs typeface="Arial" charset="0"/>
              </a:rPr>
              <a:t>All was quiet outside of Bethlehem.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0" end="439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9003" y="-105599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0554E5-580F-46A7-B9A2-143AE58A8E3F}"/>
              </a:ext>
            </a:extLst>
          </p:cNvPr>
          <p:cNvSpPr/>
          <p:nvPr/>
        </p:nvSpPr>
        <p:spPr>
          <a:xfrm>
            <a:off x="7782789" y="4510416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618" y="1211926"/>
            <a:ext cx="8410426" cy="300124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shepherds told everyone</a:t>
            </a:r>
            <a:r>
              <a:rPr lang="en-US" sz="4400" b="1" dirty="0">
                <a:latin typeface="Century Gothic" panose="020B0502020202020204" pitchFamily="34" charset="0"/>
              </a:rPr>
              <a:t>,</a:t>
            </a:r>
            <a:r>
              <a:rPr lang="en-US" sz="4400" dirty="0">
                <a:latin typeface="Century Gothic" panose="020B0502020202020204" pitchFamily="34" charset="0"/>
              </a:rPr>
              <a:t> everywhere the good news of great joy.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" end="58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402" y="-13193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16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5089" y="2046688"/>
            <a:ext cx="7553550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“A Savior has been born!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6" end="623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089" y="-1264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97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6167" y="2042787"/>
            <a:ext cx="6592477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is Christ the Lord.”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4" end="5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2398" y="-12193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257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7453" y="1646126"/>
            <a:ext cx="6172968" cy="22302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All who heard it were amazed.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8" end="327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1053" y="-11113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62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313709"/>
            <a:ext cx="8260642" cy="2147455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charset="0"/>
                <a:ea typeface="ＭＳ 明朝" charset="-128"/>
                <a:cs typeface="Arial" charset="0"/>
              </a:rPr>
              <a:t>What did the shepherds do with the good news</a:t>
            </a:r>
            <a:r>
              <a:rPr lang="en-US" sz="3600" dirty="0"/>
              <a:t>?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679" y="-116131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554E5-580F-46A7-B9A2-143AE58A8E3F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F116BA-3DD5-3446-99E4-2F54AB485D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-17341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359521"/>
            <a:ext cx="7764379" cy="1907781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charset="0"/>
                <a:ea typeface="ＭＳ 明朝" charset="-128"/>
                <a:cs typeface="Arial" charset="0"/>
              </a:rPr>
              <a:t>What ways do people hear about Jesus today</a:t>
            </a:r>
            <a:r>
              <a:rPr lang="en-US" sz="3600" dirty="0"/>
              <a:t>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810" y="-106786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592B55-E38C-41F3-A4CF-7E9E2412CA00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637E70-005F-1845-AFBA-36252C7416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32554" y="-25594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443844"/>
            <a:ext cx="7038749" cy="194443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charset="0"/>
                <a:ea typeface="ＭＳ 明朝" charset="-128"/>
                <a:cs typeface="Arial" charset="0"/>
              </a:rPr>
              <a:t>How did you hear the good news about Jesus</a:t>
            </a:r>
            <a:r>
              <a:rPr lang="en-US" sz="3600" dirty="0"/>
              <a:t>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6262" y="-1202369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A5298E-DCBE-4EFC-BC6B-AEB85EB8B553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4A1DF9-5AE0-5841-86BD-FDD7D72073E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321538" y="-23632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0819" y="2395172"/>
            <a:ext cx="7182361" cy="1949995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can you share the good news</a:t>
            </a:r>
            <a:r>
              <a:rPr lang="en-US" sz="3600" dirty="0"/>
              <a:t>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Q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6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7951" y="48731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8328" y="46605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558" y="-81280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7B2F6A-4CD7-4613-AEAD-48614620F65D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84BFC7-6494-9B44-B3FA-F8ECA2CF6E2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65600" y="-25726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51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1003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3858" y="1704210"/>
            <a:ext cx="7616283" cy="3536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Dear Jesus,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charset="0"/>
                <a:ea typeface="Times New Roman" charset="0"/>
                <a:cs typeface="Arial" charset="0"/>
              </a:rPr>
              <a:t>You are my Savior. I give you glory. Help me spread this wonderful news. I would like to share the joyful news like the brave shepherds did. Help me tell it to the people I care about.</a:t>
            </a:r>
            <a:endParaRPr lang="en-US" sz="18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6670" y="-1137958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5A93D8-B39C-460B-870A-257BA675F852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E1212A-E6C7-284E-B319-C04D83F618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0918" y="-23482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32910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22936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Shepherds Share </a:t>
            </a:r>
          </a:p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the Good News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597" y="-1118128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FE7750-770C-4C94-9661-3F24576070C4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A0F16B-F914-974B-B5ED-75400B93AC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-25194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2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3196" y="1222519"/>
            <a:ext cx="8110532" cy="30908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In the dark fields</a:t>
            </a:r>
            <a:r>
              <a:rPr lang="en-US" sz="4400" b="1" dirty="0">
                <a:latin typeface="Century Gothic" charset="0"/>
                <a:ea typeface="Century Gothic" charset="0"/>
                <a:cs typeface="Century Gothic" charset="0"/>
              </a:rPr>
              <a:t>,</a:t>
            </a:r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 shepherds petted their soft, sleeping sheep. </a:t>
            </a:r>
            <a:endParaRPr lang="en-US" sz="44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17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4476" y="-12316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5992" y="1553774"/>
            <a:ext cx="103522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All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492583" y="1553774"/>
            <a:ext cx="240340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quiet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1957866" y="2841458"/>
            <a:ext cx="7218218" cy="1850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outside of Bethlehem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3192" y="-116889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6C960F-355D-4C54-81B9-7DBE3753DC5D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4" grpId="0" uiExpand="1" build="p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013" y="1379335"/>
            <a:ext cx="407492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the dark fields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43936" y="1379335"/>
            <a:ext cx="267689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shepherds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2965589" y="2888039"/>
            <a:ext cx="633733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their soft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sleeping sheep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99069" y="2864959"/>
            <a:ext cx="19812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petted 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6000" y="-194835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B2227B-27CC-4517-B174-FD61F8B116D4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4" grpId="0" uiExpand="1" build="p"/>
      <p:bldP spid="17" grpId="0" uiExpand="1" build="p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9263" y="2235371"/>
            <a:ext cx="134395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A fire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546764" y="2235371"/>
            <a:ext cx="5015346" cy="1003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kept them warm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009" y="-133164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A9B3E6-BFA7-48B6-9290-EE079E93BCC9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16203" y="1768469"/>
            <a:ext cx="25540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 angel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716203" y="2965027"/>
            <a:ext cx="332685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appeared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0" y="1768469"/>
            <a:ext cx="381571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of the Lord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9381" y="-105752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CB52A2-8F32-4D57-A4AF-75A4B2796275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build="p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1163" y="2223240"/>
            <a:ext cx="360904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shepherds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572000" y="2223240"/>
            <a:ext cx="574256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shook with fear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9072" y="-108836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9D3E06-C38C-41AF-9818-97E6C3E696A6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8231" y="2168387"/>
            <a:ext cx="406712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Many angels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335353" y="2217648"/>
            <a:ext cx="238145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joined in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162" y="-129815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A5456B-A097-4BFD-85C0-100BA770CBA1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3770" y="2136303"/>
            <a:ext cx="25540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It was like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3426403" y="2136303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 army from heaven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100" y="-96360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0A21A5-51B9-4DC4-B122-99085941CF7F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4466" y="1719896"/>
            <a:ext cx="267094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angels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31957" y="1745289"/>
            <a:ext cx="371003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glowed brightly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103322" y="3016708"/>
            <a:ext cx="303116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the night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3112" y="-108972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9C91E4-072E-4435-9C97-624C56C5EE32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1055" y="1608750"/>
            <a:ext cx="301561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sang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433706" y="1608750"/>
            <a:ext cx="34966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joyful news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115013" y="2964836"/>
            <a:ext cx="330265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about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0" end="331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7045" y="-108445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190D3C-E021-4BD3-8C86-1EE1C486D59E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build="p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95136" y="2199924"/>
            <a:ext cx="264621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A Savior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225636" y="2202740"/>
            <a:ext cx="415230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has been born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3004" y="-124001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27EB47-2513-4277-B33E-8F1653C1B6B8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5795" y="2189144"/>
            <a:ext cx="7807822" cy="13367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 fire kept them warm.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66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0425" y="-11359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679286" y="2223754"/>
            <a:ext cx="282969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is Christ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093608" y="2202740"/>
            <a:ext cx="267629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Lord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0507" y="-121191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7B033A-FE45-4A07-AEF0-48387531F6A9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485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14" grpId="0" uiExpand="1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5613" y="1508790"/>
            <a:ext cx="326527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angels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352800" y="1508790"/>
            <a:ext cx="479502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praised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979864" y="1500860"/>
            <a:ext cx="287947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saying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325613" y="2826160"/>
            <a:ext cx="39070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Glory to God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4265858" y="2826160"/>
            <a:ext cx="461930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the highest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884" y="-97002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25F67D-EF27-422B-9B47-4DE23372F24F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8" grpId="0" uiExpand="1" build="p"/>
      <p:bldP spid="9" grpId="0" build="p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8973" y="2129996"/>
            <a:ext cx="2508303" cy="122099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On earth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3690249" y="2132690"/>
            <a:ext cx="494332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let there be peace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901" y="-94751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9B69B5-BD58-42C7-BC0A-CB6967DE5EF8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4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6152" y="1682413"/>
            <a:ext cx="346803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angels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786607" y="2999001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heaven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5003349" y="1682413"/>
            <a:ext cx="2544461" cy="9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flew back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114" y="-134961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E49EC5-DAA5-4BC0-A558-B795A55FE558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78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5833" y="1616246"/>
            <a:ext cx="346803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Let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s see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89191" y="3031613"/>
            <a:ext cx="472283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the shepherds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4170219" y="1592192"/>
            <a:ext cx="5648892" cy="1037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happened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,”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9301" y="-111302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36AC42-B47C-40A9-A5A4-75F5A003FF64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300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8657" y="2152031"/>
            <a:ext cx="346803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ran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398744" y="2152031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Bethlehem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492" y="-102814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48ABA6-1595-41BF-A239-4FA3D0852598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04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17637" y="1623058"/>
            <a:ext cx="240331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There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671570" y="2874118"/>
            <a:ext cx="4920341" cy="1485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and baby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495108" y="1629273"/>
            <a:ext cx="4374274" cy="1037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found Mary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1394302" y="2855397"/>
            <a:ext cx="1898703" cy="1037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Joseph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901" y="-1151006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AB3037-5A12-48EF-AFA0-53B1F29CDFC5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914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 build="p"/>
      <p:bldP spid="7" grpId="0" build="p"/>
      <p:bldP spid="11" grpId="0" build="p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37985" y="2076856"/>
            <a:ext cx="3468030" cy="11965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It was all true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9301" y="-123151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4F3265-09F2-48A8-8566-02C51F27C41B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60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8683" y="1289131"/>
            <a:ext cx="356061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shepherds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908471" y="2383125"/>
            <a:ext cx="3158837" cy="1066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everywhere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4740246" y="1276045"/>
            <a:ext cx="359069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told everyone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449301" y="2382201"/>
            <a:ext cx="376843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the good news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930246" y="3569746"/>
            <a:ext cx="376843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great joy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390" y="-1164267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4A9355-F9E3-4C45-B172-2E00B950EF69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2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build="p"/>
      <p:bldP spid="12" grpId="0" build="p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7940" y="2200471"/>
            <a:ext cx="239696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A Savior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4338220" y="2200471"/>
            <a:ext cx="4602750" cy="111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has been </a:t>
            </a:r>
            <a:r>
              <a:rPr lang="en-US" sz="3600">
                <a:latin typeface="Century Gothic" panose="020B0502020202020204" pitchFamily="34" charset="0"/>
              </a:rPr>
              <a:t>born</a:t>
            </a: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856" y="-1112759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21DED3-3973-41E8-B83E-E5919E9E254E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37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18865" y="1699470"/>
            <a:ext cx="7684174" cy="21235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An angel of the Lord appeared.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" end="309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858" y="-11861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5471" y="2303019"/>
            <a:ext cx="2396961" cy="10821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is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884253" y="2299893"/>
            <a:ext cx="4602750" cy="111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Christ the Lord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" end="11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9071" y="-122076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CBC99A-5126-4D4B-8E5C-FBEB11E32E7D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105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build="p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4876" y="1848679"/>
            <a:ext cx="171762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All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2144876" y="2948985"/>
            <a:ext cx="356027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 amazed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989183" y="1828476"/>
            <a:ext cx="317269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who heard it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3" end="15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901" y="-1090174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3BC311-4A8D-4518-A2B3-735A3309F8D7}"/>
              </a:ext>
            </a:extLst>
          </p:cNvPr>
          <p:cNvSpPr/>
          <p:nvPr/>
        </p:nvSpPr>
        <p:spPr>
          <a:xfrm>
            <a:off x="7930321" y="4407098"/>
            <a:ext cx="978565" cy="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992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8350" y="1607090"/>
            <a:ext cx="8119072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shepherds shook with fear.</a:t>
            </a:r>
            <a:r>
              <a:rPr lang="en-US" sz="4400" b="1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" end="455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8122" y="-1222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464" y="2013163"/>
            <a:ext cx="8119072" cy="127546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Many angels joined in.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" end="405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4341" y="-11034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7650" y="1754299"/>
            <a:ext cx="6985908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It was like an army from heaven.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6" end="499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3860" y="-13193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0498" y="1750197"/>
            <a:ext cx="7692027" cy="23444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angels glowed brightly in the night.</a:t>
            </a:r>
            <a:endParaRPr lang="en-US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6" end="3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018" y="-11550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82450</TotalTime>
  <Words>474</Words>
  <Application>Microsoft Macintosh PowerPoint</Application>
  <PresentationFormat>On-screen Show (16:10)</PresentationFormat>
  <Paragraphs>103</Paragraphs>
  <Slides>51</Slides>
  <Notes>0</Notes>
  <HiddenSlides>0</HiddenSlides>
  <MMClips>61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ＭＳ 明朝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623</cp:revision>
  <dcterms:created xsi:type="dcterms:W3CDTF">2017-01-10T01:35:56Z</dcterms:created>
  <dcterms:modified xsi:type="dcterms:W3CDTF">2018-03-13T01:16:30Z</dcterms:modified>
</cp:coreProperties>
</file>