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295" r:id="rId22"/>
    <p:sldId id="296" r:id="rId23"/>
    <p:sldId id="297" r:id="rId24"/>
    <p:sldId id="279" r:id="rId25"/>
    <p:sldId id="301" r:id="rId26"/>
    <p:sldId id="362" r:id="rId27"/>
    <p:sldId id="435" r:id="rId28"/>
    <p:sldId id="409" r:id="rId29"/>
    <p:sldId id="433" r:id="rId30"/>
    <p:sldId id="434" r:id="rId31"/>
    <p:sldId id="410" r:id="rId32"/>
    <p:sldId id="412" r:id="rId33"/>
    <p:sldId id="436" r:id="rId34"/>
    <p:sldId id="437" r:id="rId35"/>
    <p:sldId id="438" r:id="rId36"/>
    <p:sldId id="439" r:id="rId37"/>
    <p:sldId id="414" r:id="rId38"/>
    <p:sldId id="415" r:id="rId39"/>
    <p:sldId id="416" r:id="rId40"/>
    <p:sldId id="440" r:id="rId41"/>
    <p:sldId id="441" r:id="rId42"/>
    <p:sldId id="442" r:id="rId43"/>
    <p:sldId id="417" r:id="rId44"/>
    <p:sldId id="418" r:id="rId45"/>
    <p:sldId id="420" r:id="rId4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414"/>
    <a:srgbClr val="FF0000"/>
    <a:srgbClr val="ED7D31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706" autoAdjust="0"/>
    <p:restoredTop sz="94280" autoAdjust="0"/>
  </p:normalViewPr>
  <p:slideViewPr>
    <p:cSldViewPr snapToGrid="0">
      <p:cViewPr varScale="1">
        <p:scale>
          <a:sx n="46" d="100"/>
          <a:sy n="46" d="100"/>
        </p:scale>
        <p:origin x="176" y="2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4.mp3"/><Relationship Id="rId7" Type="http://schemas.openxmlformats.org/officeDocument/2006/relationships/slideLayout" Target="../slideLayouts/slideLayout2.xml"/><Relationship Id="rId2" Type="http://schemas.microsoft.com/office/2007/relationships/media" Target="../media/media23.mp3"/><Relationship Id="rId1" Type="http://schemas.openxmlformats.org/officeDocument/2006/relationships/audio" Target="NULL" TargetMode="External"/><Relationship Id="rId6" Type="http://schemas.openxmlformats.org/officeDocument/2006/relationships/audio" Target="../media/media25.m4a"/><Relationship Id="rId5" Type="http://schemas.microsoft.com/office/2007/relationships/media" Target="../media/media25.m4a"/><Relationship Id="rId4" Type="http://schemas.openxmlformats.org/officeDocument/2006/relationships/audio" Target="../media/media24.mp3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93879" y="2630142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2611" y="1264649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614432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A26BD-0202-4D46-A2AF-0584AC985AAB}"/>
              </a:ext>
            </a:extLst>
          </p:cNvPr>
          <p:cNvSpPr txBox="1"/>
          <p:nvPr/>
        </p:nvSpPr>
        <p:spPr>
          <a:xfrm>
            <a:off x="150312" y="685220"/>
            <a:ext cx="89936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latin typeface="Century Gothic" panose="020B0502020202020204" pitchFamily="34" charset="0"/>
              </a:rPr>
              <a:t>12. Jesus Loves the Little Children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8A13CF-7D4B-2041-982C-19DA4343DC3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/>
          <a:stretch/>
        </p:blipFill>
        <p:spPr bwMode="auto">
          <a:xfrm>
            <a:off x="1446170" y="2045081"/>
            <a:ext cx="2555987" cy="3243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BBB38B-1050-764C-A16A-F13B95968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0756" y="-3530384"/>
            <a:ext cx="812800" cy="812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0CE0FAD-7740-F24C-9BB9-02ED7E60D8C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2740" y="1880951"/>
            <a:ext cx="5161386" cy="1273943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Jesus was upset.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786102" y="74121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252D50-A61A-604B-B726-29431FDE97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73302" y="-30443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6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4235" y="904721"/>
            <a:ext cx="7647010" cy="228000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“Let the little children come to me,” Jesus said. “Do not stop them.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768235" y="7242787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514407-B33E-2B46-B3A9-9D68C8DAE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8818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2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1704" y="1616647"/>
            <a:ext cx="8882742" cy="1267035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God’s kingdom belongs to them.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2718211" y="7835453"/>
            <a:ext cx="3707577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AF987C-59D4-B74F-A7A3-DCAE9A528F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0275" y="-18468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40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538568"/>
            <a:ext cx="7881187" cy="2299533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People who are like children are mine.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6191568" y="692105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694875-C60D-4A45-99E6-D3FA5BF64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9" y="-19913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6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0857" y="1470748"/>
            <a:ext cx="7881187" cy="1299216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You must be like them.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F13D45-2C66-424E-ADD7-C05FE34A2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0582" y="-23561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10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8971" y="1457685"/>
            <a:ext cx="7881187" cy="129921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Accept God’s kingdom or you will never enter it.”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031713-137B-734E-8DF6-9BA634E665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7157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13699" y="1495067"/>
            <a:ext cx="7609345" cy="220246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Then, Jesus took the children in his arms.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E04BF2-CAC9-4A41-9D7C-DE15F885FA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3381" y="-25573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87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5255" y="1247868"/>
            <a:ext cx="7609345" cy="220246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He laid his hands on them and blessed them.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735791" y="6830659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0C5B87-C342-8546-8DA0-24AC96A4D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9052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13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1442816"/>
            <a:ext cx="8138160" cy="220246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 moms and dads smiled.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772271" y="707014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5E9443-B5CC-CA49-8D7F-217E199649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6218" y="-27443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92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1" y="1390564"/>
            <a:ext cx="6703352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boys and girls gave Jesus a big hug.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7969175" y="688640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A17FAB-C98B-F84C-B8A3-315F907D2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6157" y="-31184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9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0814" y="1106743"/>
            <a:ext cx="7507825" cy="316885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Parents ran to Jesus with their babies and children.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C164BB-914C-7F40-9A68-585B121EA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20485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7BBCBE-3317-9447-AA91-5D04090E92F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8199" y="1586507"/>
            <a:ext cx="8262292" cy="220246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Everyone went home happy.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8CB890-FE00-C74B-8F1F-E82AF9D64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0159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162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01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679" y="2659490"/>
            <a:ext cx="8260642" cy="87521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did Jesus say about children?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20197F-3554-DF4B-84F0-7B085DA85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35563" y="-325907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D65DFD-133B-2D45-A385-C387D43FF23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65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10" y="2359521"/>
            <a:ext cx="7764379" cy="1907781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does Jesus feel about children?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4F0507-DF63-BC4C-938F-036182423D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-3493308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8F180D-95BA-3E4A-8BEE-9519FBF0674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41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6262" y="2443844"/>
            <a:ext cx="7629098" cy="194443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does Jesus feel about you?</a:t>
            </a: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D2ECE4-D8F8-3F4A-A750-981AD6A7C4F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47291" y="-2587319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128E0F-9CAB-E841-8533-8E2124837C9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3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1003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5577" y="1704210"/>
            <a:ext cx="7616283" cy="35368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Dear Jesus, 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Thank you for thinking that I am so important. I know that you love me.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Amen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AD7D01-C7E2-C24A-BA7D-D0D4CCC78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3709" y="-26519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3735976"/>
            <a:ext cx="9144000" cy="836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latin typeface="Century Gothic" panose="020B0502020202020204" pitchFamily="34" charset="0"/>
              </a:rPr>
              <a:t>Phrased for Fluency</a:t>
            </a:r>
            <a:endParaRPr lang="en-US" sz="8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3691" y="644734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Jesus Loves the </a:t>
            </a:r>
          </a:p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Little Children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D83990-CA9A-5F4A-97AF-254E8FE3E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35564" y="-23757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96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2275" y="936581"/>
            <a:ext cx="241434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Parents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260324" y="901503"/>
            <a:ext cx="125078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ran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616237" y="2009617"/>
            <a:ext cx="406026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their babies	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5052236" y="2008879"/>
            <a:ext cx="414567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children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3ED9427-3FB0-1342-A020-5D9D5BCDCEC1}"/>
              </a:ext>
            </a:extLst>
          </p:cNvPr>
          <p:cNvSpPr txBox="1">
            <a:spLocks/>
          </p:cNvSpPr>
          <p:nvPr/>
        </p:nvSpPr>
        <p:spPr>
          <a:xfrm>
            <a:off x="5052236" y="879264"/>
            <a:ext cx="228908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Jesus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095860-A251-9F4C-90D5-8B672EDAA8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85715" y="-230772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07BD7A-F3B2-BB40-A77A-033F00DBE1F4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2" grpId="0" uiExpand="1" build="p"/>
      <p:bldP spid="14" grpId="0" uiExpand="1" build="p"/>
      <p:bldP spid="9" grpId="0" uiExpand="1" build="p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3954" y="1088845"/>
            <a:ext cx="539496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Many moms and dads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253114" y="1088845"/>
            <a:ext cx="197648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pushed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613954" y="2039107"/>
            <a:ext cx="414567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close to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300091-5DA3-0A40-BB0B-8953BEC2E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309708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B9AFD8-9F30-114D-89BD-B80874032BF6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13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4" grpId="0" uiExpand="1" build="p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27909" y="1106621"/>
            <a:ext cx="195942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1227909" y="2140489"/>
            <a:ext cx="346776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707062" y="1106621"/>
            <a:ext cx="511758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bless our children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6B9C59-F745-4845-9AAB-2EB5FDDA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0937" y="-254177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D1A5D9-05B8-1E41-A560-A2CAB2B73BB0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17" grpId="0" uiExpand="1" build="p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5840" y="1084006"/>
            <a:ext cx="195942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5248646" y="2117874"/>
            <a:ext cx="346776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said a mother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151629" y="1084006"/>
            <a:ext cx="393192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lay your hands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E26F292-F36D-2F46-82DE-02FD1BEDE10F}"/>
              </a:ext>
            </a:extLst>
          </p:cNvPr>
          <p:cNvSpPr txBox="1">
            <a:spLocks/>
          </p:cNvSpPr>
          <p:nvPr/>
        </p:nvSpPr>
        <p:spPr>
          <a:xfrm>
            <a:off x="1" y="2125518"/>
            <a:ext cx="478100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on my little boy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E6DD53-91DE-D64B-BB9C-0AF1523D02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44510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1A01B5-4AFC-6549-BCF6-3D8EF75F39C1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311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17" grpId="0" uiExpand="1" build="p"/>
      <p:bldP spid="7" grpId="0" uiExpand="1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9663" y="1222519"/>
            <a:ext cx="7518976" cy="309080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Many moms and dads pushed close to Jesus.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160170-3EB3-7646-95DD-895A862B63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0418" y="-234950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152C7A-D33F-6C43-8F3C-5B3CC8A33E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4034" y="1084006"/>
            <a:ext cx="216843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4572000" y="2117874"/>
            <a:ext cx="346776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said a father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631045" y="1084006"/>
            <a:ext cx="209091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pray for 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E26F292-F36D-2F46-82DE-02FD1BEDE10F}"/>
              </a:ext>
            </a:extLst>
          </p:cNvPr>
          <p:cNvSpPr txBox="1">
            <a:spLocks/>
          </p:cNvSpPr>
          <p:nvPr/>
        </p:nvSpPr>
        <p:spPr>
          <a:xfrm>
            <a:off x="1097279" y="2117874"/>
            <a:ext cx="304364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my little girl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621666-4476-D04F-83E4-7747B12849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8814" y="-299340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2B300B-6E1D-8749-A509-3425BC93930A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890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17" grpId="0" uiExpand="1" build="p"/>
      <p:bldP spid="7" grpId="0" uiExpand="1" build="p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3851" y="1550662"/>
            <a:ext cx="346165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disciples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058421" y="1550662"/>
            <a:ext cx="224371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saw this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D8A957-34F1-7843-BF89-699A9360DB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9018" y="-289761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8851ED-15FF-A541-986B-1FE710259789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234012" y="1428295"/>
            <a:ext cx="133224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1063FF-2AD7-4264-BB2F-E526F10C2096}"/>
              </a:ext>
            </a:extLst>
          </p:cNvPr>
          <p:cNvSpPr txBox="1">
            <a:spLocks/>
          </p:cNvSpPr>
          <p:nvPr/>
        </p:nvSpPr>
        <p:spPr>
          <a:xfrm>
            <a:off x="3111088" y="1465983"/>
            <a:ext cx="2110164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scolded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492419" y="1465983"/>
            <a:ext cx="288087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parents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36CC94-E99B-AE48-88F1-3FA0B5F5ED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9346" y="-2640446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1B34E5-DEAB-104C-B17D-01AFA4FDB13A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12" grpId="0" uiExpand="1" build="p"/>
      <p:bldP spid="14" grpId="0" uiExpand="1" build="p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8904" y="1326254"/>
            <a:ext cx="305670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Go away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!"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4075611" y="1326254"/>
            <a:ext cx="4271555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disciples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8D7F8B-F11E-0549-A11C-DBE0FF25D2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62811" y="-264903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854FE0-36F9-C84B-A300-4DCE4B07B3FB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691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1063FF-2AD7-4264-BB2F-E526F10C2096}"/>
              </a:ext>
            </a:extLst>
          </p:cNvPr>
          <p:cNvSpPr txBox="1">
            <a:spLocks/>
          </p:cNvSpPr>
          <p:nvPr/>
        </p:nvSpPr>
        <p:spPr>
          <a:xfrm>
            <a:off x="1763486" y="1465983"/>
            <a:ext cx="266482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was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572000" y="1465983"/>
            <a:ext cx="288087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upset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A7229D-C03F-4948-92DE-A46F2262E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21909" y="-288263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ED4DA6-8FB5-F548-A338-3823E4A4DBC0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429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uiExpand="1" build="p"/>
      <p:bldP spid="14" grpId="0" uiExpand="1" build="p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5963" y="1088845"/>
            <a:ext cx="545991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Let the little children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4572000" y="2117874"/>
            <a:ext cx="346776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E26F292-F36D-2F46-82DE-02FD1BEDE10F}"/>
              </a:ext>
            </a:extLst>
          </p:cNvPr>
          <p:cNvSpPr txBox="1">
            <a:spLocks/>
          </p:cNvSpPr>
          <p:nvPr/>
        </p:nvSpPr>
        <p:spPr>
          <a:xfrm>
            <a:off x="588723" y="2117874"/>
            <a:ext cx="355220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come to 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75E573-8CF7-4F46-AB1A-1242EE32FE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9521" y="-309708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10A476-0425-0B44-9E6A-7273D9D40045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239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uiExpand="1" build="p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23826" y="1351891"/>
            <a:ext cx="545991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Do not stop them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F936BE-A33D-1340-865C-C49488BDC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294945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97059A-C52A-A348-AED5-4F12C264AFDD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500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0746" y="1333563"/>
            <a:ext cx="372893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'</a:t>
            </a:r>
            <a:r>
              <a:rPr lang="en-US" sz="3600" dirty="0">
                <a:latin typeface="Century Gothic" panose="020B0502020202020204" pitchFamily="34" charset="0"/>
              </a:rPr>
              <a:t>s kingdom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085566" y="1332880"/>
            <a:ext cx="371056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belongs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930746" y="2366749"/>
            <a:ext cx="225503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them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3C244C-813F-2B4B-973A-EDBBEECAAF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85779" y="-366516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9331E9-1C3F-0D41-8965-8507692C0E1F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2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92012" y="1222753"/>
            <a:ext cx="180266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People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533422" y="1269550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who are like children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229174" y="2303418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are mine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35B053-4DA6-B84B-AA84-BDA36F9D54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90520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DAA3FE-EAF7-4C47-840B-32F7A87DE2AF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7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5750" y="1548668"/>
            <a:ext cx="383875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must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479048" y="1548668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be like them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D225C1-B77D-564E-8351-144A2D68FA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5436" y="-213142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B568F9-0D51-214D-BAF9-35451A3B766E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74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7907" y="1439640"/>
            <a:ext cx="7807822" cy="2123972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“Jesus, bless our children,” they said.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572000" y="6260654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D18C0C-5480-5042-8946-401BC30C6E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1000" y="-37180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0160" y="1171089"/>
            <a:ext cx="563508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Accept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'</a:t>
            </a:r>
            <a:r>
              <a:rPr lang="en-US" sz="3600" dirty="0">
                <a:latin typeface="Century Gothic" panose="020B0502020202020204" pitchFamily="34" charset="0"/>
              </a:rPr>
              <a:t>s kingdom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6663846" y="1171089"/>
            <a:ext cx="162544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or you 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890160" y="2188109"/>
            <a:ext cx="247853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will never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E0C4752-A1CD-A24D-A523-20DAF62DA7F9}"/>
              </a:ext>
            </a:extLst>
          </p:cNvPr>
          <p:cNvSpPr txBox="1">
            <a:spLocks/>
          </p:cNvSpPr>
          <p:nvPr/>
        </p:nvSpPr>
        <p:spPr>
          <a:xfrm>
            <a:off x="3613759" y="2172697"/>
            <a:ext cx="218579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enter it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07CA0A-EAD1-294B-8372-860D43A850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7704" y="-230716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8D5B6D7-B9C4-6743-84E3-5893F528896C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63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7" grpId="0" uiExpand="1" build="p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0159" y="1171089"/>
            <a:ext cx="1788341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678501" y="1162665"/>
            <a:ext cx="162544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303948" y="1162665"/>
            <a:ext cx="513485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took the children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E0C4752-A1CD-A24D-A523-20DAF62DA7F9}"/>
              </a:ext>
            </a:extLst>
          </p:cNvPr>
          <p:cNvSpPr txBox="1">
            <a:spLocks/>
          </p:cNvSpPr>
          <p:nvPr/>
        </p:nvSpPr>
        <p:spPr>
          <a:xfrm>
            <a:off x="871621" y="2196533"/>
            <a:ext cx="361375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his arms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ABEA94-EAF4-8B4F-86A6-48488280D2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540" y="-2218053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9FB5BD-A122-CC44-8F30-CD01090549ED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363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7" grpId="0" uiExpand="1" build="p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0160" y="1171089"/>
            <a:ext cx="236613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laid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256292" y="1171089"/>
            <a:ext cx="229433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hands 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944859" y="1162665"/>
            <a:ext cx="209685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on them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E0C4752-A1CD-A24D-A523-20DAF62DA7F9}"/>
              </a:ext>
            </a:extLst>
          </p:cNvPr>
          <p:cNvSpPr txBox="1">
            <a:spLocks/>
          </p:cNvSpPr>
          <p:nvPr/>
        </p:nvSpPr>
        <p:spPr>
          <a:xfrm>
            <a:off x="871621" y="2196533"/>
            <a:ext cx="436425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blessed them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BC359A-EA23-AC42-839A-F9986567CB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3750" y="-359641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185AE3-0B74-C642-9980-7023B51D3495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655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7" grpId="0" uiExpand="1" build="p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3775" y="1430620"/>
            <a:ext cx="469726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moms and dads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949863" y="1430620"/>
            <a:ext cx="211690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smiled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29DAF0-9B09-6B40-9B26-C330BAA3FE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0582" y="-219045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FD0B05-9144-BA40-8C65-74BB64A3D8D5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88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6105" y="1391066"/>
            <a:ext cx="419621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boys and girls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348613" y="1391066"/>
            <a:ext cx="264299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gave Jesus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916105" y="2366748"/>
            <a:ext cx="250719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big hug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4FF6C2-8541-1E40-85D1-5A603B2F94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69797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9F0FC9-F5DA-A64B-8755-2AF98CCBC5AA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73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2323" y="1533501"/>
            <a:ext cx="238334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Everyone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099346" y="1533501"/>
            <a:ext cx="331195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went home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6411299" y="1533501"/>
            <a:ext cx="181670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happy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4A34E1-E784-314A-B40B-FEB24AF8FEE9}"/>
              </a:ext>
            </a:extLst>
          </p:cNvPr>
          <p:cNvSpPr txBox="1"/>
          <p:nvPr/>
        </p:nvSpPr>
        <p:spPr>
          <a:xfrm>
            <a:off x="9032789" y="494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94096B-995F-AD46-B408-4E11F197EE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42523" y="-254541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6A7046-F9FC-3A4A-BB2B-407A05D90919}"/>
              </a:ext>
            </a:extLst>
          </p:cNvPr>
          <p:cNvSpPr/>
          <p:nvPr/>
        </p:nvSpPr>
        <p:spPr>
          <a:xfrm>
            <a:off x="8051987" y="7205375"/>
            <a:ext cx="778504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344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1535" y="1066645"/>
            <a:ext cx="8218144" cy="1211358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“Jesus, lay your hands on my little boy,” said a mother.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2957301" y="6879869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3BE60E-E8FE-D64A-AB3C-EB0F53D6FC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52437" y="-26513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1024" y="1224964"/>
            <a:ext cx="8119072" cy="225876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“Jesus, pray for my little girl,” said a father.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6165971" y="634768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94E9D9-B370-234A-8AC3-C0DC570DAD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4160" y="-29052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26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6868" y="1526841"/>
            <a:ext cx="8119072" cy="2258766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 disciples saw this.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572000" y="670235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5B10DB-9CAB-7D45-A916-CAE59B5EC3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5109" y="-19552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0438" y="1649796"/>
            <a:ext cx="7243123" cy="2258766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scolded the parents.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107835" y="676865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D2978B-6F76-7E45-B59E-5F0F87F3E7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-22867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3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8011" y="1499843"/>
            <a:ext cx="8621485" cy="1452363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“Go away!” the disciples said. 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159568" y="7107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922703-8EB0-9642-A3C6-602A73A2C7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5953" y="-24954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3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81469</TotalTime>
  <Words>423</Words>
  <Application>Microsoft Macintosh PowerPoint</Application>
  <PresentationFormat>On-screen Show (16:10)</PresentationFormat>
  <Paragraphs>109</Paragraphs>
  <Slides>45</Slides>
  <Notes>0</Notes>
  <HiddenSlides>0</HiddenSlides>
  <MMClips>47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627</cp:revision>
  <dcterms:created xsi:type="dcterms:W3CDTF">2017-01-10T01:35:56Z</dcterms:created>
  <dcterms:modified xsi:type="dcterms:W3CDTF">2018-03-20T20:15:27Z</dcterms:modified>
</cp:coreProperties>
</file>