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323" r:id="rId2"/>
    <p:sldId id="433" r:id="rId3"/>
    <p:sldId id="434" r:id="rId4"/>
    <p:sldId id="435" r:id="rId5"/>
    <p:sldId id="436" r:id="rId6"/>
    <p:sldId id="437" r:id="rId7"/>
    <p:sldId id="438" r:id="rId8"/>
    <p:sldId id="439" r:id="rId9"/>
    <p:sldId id="440" r:id="rId10"/>
    <p:sldId id="441" r:id="rId11"/>
    <p:sldId id="442" r:id="rId12"/>
    <p:sldId id="443" r:id="rId13"/>
    <p:sldId id="444" r:id="rId14"/>
    <p:sldId id="445" r:id="rId15"/>
    <p:sldId id="446" r:id="rId16"/>
    <p:sldId id="447" r:id="rId17"/>
    <p:sldId id="448" r:id="rId18"/>
    <p:sldId id="449" r:id="rId19"/>
    <p:sldId id="450" r:id="rId20"/>
    <p:sldId id="451" r:id="rId21"/>
    <p:sldId id="452" r:id="rId22"/>
    <p:sldId id="453" r:id="rId23"/>
    <p:sldId id="454" r:id="rId24"/>
    <p:sldId id="455" r:id="rId25"/>
    <p:sldId id="456" r:id="rId26"/>
    <p:sldId id="457" r:id="rId27"/>
    <p:sldId id="458" r:id="rId28"/>
    <p:sldId id="459" r:id="rId29"/>
    <p:sldId id="460" r:id="rId30"/>
    <p:sldId id="461" r:id="rId31"/>
    <p:sldId id="462" r:id="rId32"/>
    <p:sldId id="301" r:id="rId33"/>
    <p:sldId id="463" r:id="rId34"/>
    <p:sldId id="464" r:id="rId35"/>
    <p:sldId id="465" r:id="rId36"/>
    <p:sldId id="466" r:id="rId37"/>
    <p:sldId id="467" r:id="rId38"/>
    <p:sldId id="468" r:id="rId39"/>
    <p:sldId id="469" r:id="rId40"/>
    <p:sldId id="470" r:id="rId41"/>
    <p:sldId id="471" r:id="rId42"/>
    <p:sldId id="472" r:id="rId43"/>
    <p:sldId id="473" r:id="rId44"/>
    <p:sldId id="474" r:id="rId45"/>
    <p:sldId id="475" r:id="rId46"/>
    <p:sldId id="476" r:id="rId47"/>
    <p:sldId id="477" r:id="rId48"/>
    <p:sldId id="478" r:id="rId49"/>
    <p:sldId id="479" r:id="rId50"/>
    <p:sldId id="480" r:id="rId51"/>
    <p:sldId id="481" r:id="rId52"/>
    <p:sldId id="482" r:id="rId53"/>
    <p:sldId id="483" r:id="rId54"/>
    <p:sldId id="484" r:id="rId55"/>
    <p:sldId id="485" r:id="rId56"/>
    <p:sldId id="486" r:id="rId57"/>
    <p:sldId id="487" r:id="rId58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EC1414"/>
    <a:srgbClr val="ED7D31"/>
    <a:srgbClr val="C507F9"/>
    <a:srgbClr val="990000"/>
    <a:srgbClr val="1506D4"/>
    <a:srgbClr val="FE9202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62" autoAdjust="0"/>
    <p:restoredTop sz="94280" autoAdjust="0"/>
  </p:normalViewPr>
  <p:slideViewPr>
    <p:cSldViewPr snapToGrid="0">
      <p:cViewPr varScale="1">
        <p:scale>
          <a:sx n="89" d="100"/>
          <a:sy n="89" d="100"/>
        </p:scale>
        <p:origin x="192" y="1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40380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52859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42299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74296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7993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34518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73821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01314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688659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10864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4518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4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media" Target="../media/media2.m4a"/><Relationship Id="rId7" Type="http://schemas.openxmlformats.org/officeDocument/2006/relationships/image" Target="../media/image2.tiff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microsoft.com/office/2007/relationships/media" Target="../media/media3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5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7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8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9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0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1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2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3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4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5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6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7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8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9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1.png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microsoft.com/office/2007/relationships/media" Target="../media/media3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3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4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36.m4a"/><Relationship Id="rId2" Type="http://schemas.microsoft.com/office/2007/relationships/media" Target="../media/media35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1.png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microsoft.com/office/2007/relationships/media" Target="../media/media38.m4a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9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0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1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2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3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4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5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6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7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8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9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0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1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2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3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4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5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6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8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9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0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1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2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F1F1372-68E3-4B23-99B9-5303AFBA2F78}"/>
              </a:ext>
            </a:extLst>
          </p:cNvPr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BE115E-5548-4896-8417-1A57EF1ED943}"/>
              </a:ext>
            </a:extLst>
          </p:cNvPr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91B513-A656-41BC-9B0F-DB84EAC0432D}"/>
              </a:ext>
            </a:extLst>
          </p:cNvPr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A441B10E-3ABD-4618-8798-42AE17D286B4}"/>
              </a:ext>
            </a:extLst>
          </p:cNvPr>
          <p:cNvSpPr txBox="1">
            <a:spLocks/>
          </p:cNvSpPr>
          <p:nvPr/>
        </p:nvSpPr>
        <p:spPr>
          <a:xfrm>
            <a:off x="4708586" y="2573899"/>
            <a:ext cx="4084799" cy="23335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latin typeface="Century Gothic" panose="020B0502020202020204" pitchFamily="34" charset="0"/>
              </a:rPr>
              <a:t>Story in Easy Read English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entury Gothic" panose="020B0502020202020204" pitchFamily="34" charset="0"/>
              </a:rPr>
              <a:t>Questions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entury Gothic" panose="020B0502020202020204" pitchFamily="34" charset="0"/>
              </a:rPr>
              <a:t>Story in Phrases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AC2A52-3967-4F70-8DF1-9E647F0DE9CA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3F17DB-279B-4574-BE14-114A8264EE04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4AB5F5-E196-4945-9F5D-804C2AD19533}"/>
              </a:ext>
            </a:extLst>
          </p:cNvPr>
          <p:cNvSpPr/>
          <p:nvPr/>
        </p:nvSpPr>
        <p:spPr>
          <a:xfrm>
            <a:off x="8270827" y="1791484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2493E8-9135-470A-B782-BE5AF4B589C7}"/>
              </a:ext>
            </a:extLst>
          </p:cNvPr>
          <p:cNvSpPr txBox="1"/>
          <p:nvPr/>
        </p:nvSpPr>
        <p:spPr>
          <a:xfrm>
            <a:off x="5992611" y="1264649"/>
            <a:ext cx="2998724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Part 4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49B5CDF-DD53-4E09-B430-F6EBDA70DF77}"/>
              </a:ext>
            </a:extLst>
          </p:cNvPr>
          <p:cNvCxnSpPr>
            <a:cxnSpLocks/>
          </p:cNvCxnSpPr>
          <p:nvPr/>
        </p:nvCxnSpPr>
        <p:spPr>
          <a:xfrm>
            <a:off x="234176" y="1852100"/>
            <a:ext cx="6144322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Title">
            <a:hlinkClick r:id="" action="ppaction://media"/>
            <a:extLst>
              <a:ext uri="{FF2B5EF4-FFF2-40B4-BE49-F238E27FC236}">
                <a16:creationId xmlns:a16="http://schemas.microsoft.com/office/drawing/2014/main" id="{64A57120-6B6B-4040-B34C-82901BBD1E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5" end="25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901" y="-1053102"/>
            <a:ext cx="812800" cy="812800"/>
          </a:xfrm>
          <a:prstGeom prst="rect">
            <a:avLst/>
          </a:prstGeom>
        </p:spPr>
      </p:pic>
      <p:pic>
        <p:nvPicPr>
          <p:cNvPr id="31" name="2_part4">
            <a:hlinkClick r:id="" action="ppaction://media"/>
            <a:extLst>
              <a:ext uri="{FF2B5EF4-FFF2-40B4-BE49-F238E27FC236}">
                <a16:creationId xmlns:a16="http://schemas.microsoft.com/office/drawing/2014/main" id="{E1BCE892-FC60-4A75-973F-EE1A4FACC5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42" end="23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92754" y="-967066"/>
            <a:ext cx="812800" cy="812800"/>
          </a:xfrm>
          <a:prstGeom prst="rect">
            <a:avLst/>
          </a:prstGeom>
        </p:spPr>
      </p:pic>
      <p:pic>
        <p:nvPicPr>
          <p:cNvPr id="32" name="3.Story...Phrases">
            <a:hlinkClick r:id="" action="ppaction://media"/>
            <a:extLst>
              <a:ext uri="{FF2B5EF4-FFF2-40B4-BE49-F238E27FC236}">
                <a16:creationId xmlns:a16="http://schemas.microsoft.com/office/drawing/2014/main" id="{E7CFB55A-B2DB-4E5B-8456-F5C11CEC20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442" end="188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65698" y="-983174"/>
            <a:ext cx="812800" cy="812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1981D7E-C151-4B33-9765-BA28B8EBF590}"/>
              </a:ext>
            </a:extLst>
          </p:cNvPr>
          <p:cNvSpPr txBox="1"/>
          <p:nvPr/>
        </p:nvSpPr>
        <p:spPr>
          <a:xfrm>
            <a:off x="150313" y="616807"/>
            <a:ext cx="86578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entury Gothic" panose="020B0502020202020204" pitchFamily="34" charset="0"/>
              </a:rPr>
              <a:t>4. Wise Men Give Gifts to Jesus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F60170F-00EF-4C1C-A53D-7C61A14A1667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570" y="2055164"/>
            <a:ext cx="1826227" cy="22032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003AE8A-DF67-4775-93CB-4A1AB16FA6C8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25" y="2021033"/>
            <a:ext cx="2291241" cy="322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648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5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9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18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0" grpId="0"/>
      <p:bldP spid="24" grpId="0" animBg="1"/>
      <p:bldP spid="25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47557" y="1792558"/>
            <a:ext cx="7117266" cy="212988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charset="0"/>
                <a:ea typeface="ＭＳ 明朝" charset="-128"/>
                <a:cs typeface="Arial" charset="0"/>
              </a:rPr>
              <a:t>We have come to worship him</a:t>
            </a:r>
            <a:r>
              <a:rPr lang="en-US" sz="4400" dirty="0">
                <a:latin typeface="Century Gothic" panose="020B0502020202020204" pitchFamily="34" charset="0"/>
              </a:rPr>
              <a:t>.” </a:t>
            </a:r>
            <a:endParaRPr lang="en-US" sz="4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0542" y="-1067028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229248D-1B7D-4F0A-A196-7373F6C0EDD2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13168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09976" y="1284053"/>
            <a:ext cx="6502555" cy="302926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charset="0"/>
                <a:ea typeface="ＭＳ 明朝" charset="-128"/>
                <a:cs typeface="Arial" charset="0"/>
              </a:rPr>
              <a:t>In Bethlehem, the big, bright star shone down upon Jesus</a:t>
            </a:r>
            <a:r>
              <a:rPr lang="en-US" sz="4400" dirty="0">
                <a:latin typeface="Century Gothic" panose="020B0502020202020204" pitchFamily="34" charset="0"/>
              </a:rPr>
              <a:t>. </a:t>
            </a:r>
            <a:endParaRPr lang="en-US" sz="4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7" end="361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9408" y="-1170901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11A0E8-2239-46A5-AA4A-8AC21C2EE4B4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41413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49198" y="1712348"/>
            <a:ext cx="6268379" cy="212988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charset="0"/>
                <a:ea typeface="ＭＳ 明朝" charset="-128"/>
                <a:cs typeface="Arial" charset="0"/>
              </a:rPr>
              <a:t>The men felt they would burst with joy</a:t>
            </a:r>
            <a:r>
              <a:rPr lang="en-US" sz="4400" dirty="0">
                <a:latin typeface="Century Gothic" charset="0"/>
                <a:ea typeface="Century Gothic" charset="0"/>
                <a:cs typeface="Century Gothic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3" end="42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6966" y="-1061453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3C2F855-23CD-4209-B7A9-341370B0D5F5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888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90775" y="1773486"/>
            <a:ext cx="6616208" cy="240512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charset="0"/>
                <a:ea typeface="ＭＳ 明朝" charset="-128"/>
                <a:cs typeface="Arial" charset="0"/>
              </a:rPr>
              <a:t>They found Jesus with Mary</a:t>
            </a:r>
            <a:r>
              <a:rPr lang="en-US" sz="4400" dirty="0">
                <a:latin typeface="Century Gothic" panose="020B0502020202020204" pitchFamily="34" charset="0"/>
              </a:rPr>
              <a:t>. </a:t>
            </a:r>
            <a:endParaRPr lang="en-US" sz="4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8" end="286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0775" y="-1131716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46930F-1320-4547-97F3-CF7C75FECD51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962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69564" y="1818740"/>
            <a:ext cx="6804871" cy="212988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charset="0"/>
                <a:ea typeface="ＭＳ 明朝" charset="-128"/>
                <a:cs typeface="Arial" charset="0"/>
              </a:rPr>
              <a:t>The mighty kings bowed low</a:t>
            </a:r>
            <a:r>
              <a:rPr lang="en-US" sz="44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5518" y="-1345854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D50C79C-ECE0-4CEA-97AF-84D9AF2957C4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3209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41085" y="1236354"/>
            <a:ext cx="7286419" cy="3242291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charset="0"/>
                <a:ea typeface="ＭＳ 明朝" charset="-128"/>
                <a:cs typeface="Arial" charset="0"/>
              </a:rPr>
              <a:t>They worshipped Jesus and said</a:t>
            </a:r>
            <a:r>
              <a:rPr lang="en-US" sz="4400" dirty="0">
                <a:latin typeface="Century Gothic" charset="0"/>
                <a:ea typeface="Century Gothic" charset="0"/>
                <a:cs typeface="Century Gothic" charset="0"/>
              </a:rPr>
              <a:t>, “We bring you treasures from our land.”</a:t>
            </a:r>
            <a:r>
              <a:rPr lang="en-US" sz="3600" dirty="0">
                <a:latin typeface="Century Gothic" charset="0"/>
                <a:ea typeface="Century Gothic" charset="0"/>
                <a:cs typeface="Century Gothic" charset="0"/>
              </a:rPr>
              <a:t> </a:t>
            </a:r>
            <a:endParaRPr lang="en-US" sz="32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400" b="1" dirty="0">
              <a:solidFill>
                <a:srgbClr val="EC1414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8" end="222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830" y="-1129080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C3BA05-55E6-400F-942A-AE3517941D38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796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49668" y="1739592"/>
            <a:ext cx="6082627" cy="212988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charset="0"/>
                <a:ea typeface="ＭＳ 明朝" charset="-128"/>
                <a:cs typeface="Arial" charset="0"/>
              </a:rPr>
              <a:t>“Take my gold to welcome your birth.” </a:t>
            </a:r>
            <a:endParaRPr lang="en-US" sz="4400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" end="2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9301" y="-947512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705F234-2DC6-4605-9D67-2EB5EACE3AF8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6093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89301" y="2389742"/>
            <a:ext cx="6821933" cy="2129884"/>
          </a:xfrm>
        </p:spPr>
        <p:txBody>
          <a:bodyPr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charset="0"/>
                <a:ea typeface="ＭＳ 明朝" charset="-128"/>
                <a:cs typeface="Arial" charset="0"/>
              </a:rPr>
              <a:t>Gold is the gift of kings.</a:t>
            </a:r>
            <a:endParaRPr lang="en-US" sz="3200" dirty="0">
              <a:effectLst/>
              <a:latin typeface="Times New Roman" charset="0"/>
              <a:ea typeface="ＭＳ 明朝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8" end="27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0721" y="-1286556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AF862EE-B89D-4613-82B2-996F80C0E756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1980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61033" y="2116080"/>
            <a:ext cx="6821933" cy="212988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charset="0"/>
                <a:ea typeface="ＭＳ 明朝" charset="-128"/>
                <a:cs typeface="Arial" charset="0"/>
              </a:rPr>
              <a:t>“Take my frankincense.” </a:t>
            </a:r>
            <a:endParaRPr lang="en-US" sz="4400" dirty="0">
              <a:solidFill>
                <a:srgbClr val="EC1414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2" end="259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6083" y="-1015025"/>
            <a:ext cx="893529" cy="8935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03B5199-552C-49D1-9075-B2A8A1D181E4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09855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33320" y="1755440"/>
            <a:ext cx="6375438" cy="2256484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charset="0"/>
                <a:ea typeface="ＭＳ 明朝" charset="-128"/>
                <a:cs typeface="Arial" charset="0"/>
              </a:rPr>
              <a:t>This perfume is strong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charset="0"/>
                <a:ea typeface="ＭＳ 明朝" charset="-128"/>
                <a:cs typeface="Arial" charset="0"/>
              </a:rPr>
              <a:t>and sweet.</a:t>
            </a:r>
            <a:endParaRPr lang="en-US" sz="3200" dirty="0">
              <a:effectLst/>
              <a:latin typeface="Times New Roman" charset="0"/>
              <a:ea typeface="ＭＳ 明朝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3" end="405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2899" y="-1248782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6AFE84E-0857-40B2-A087-F100A673EE3C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94146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32709" y="1771002"/>
            <a:ext cx="6863394" cy="217299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charset="0"/>
                <a:ea typeface="ＭＳ 明朝" charset="-128"/>
                <a:cs typeface="Times New Roman" charset="0"/>
              </a:rPr>
              <a:t>Men in the East read God’s Word</a:t>
            </a:r>
            <a:r>
              <a:rPr lang="en-US" sz="4400" dirty="0"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" end="141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6309" y="-1084926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49613F0-0482-4ADA-92FB-FBB683FFA113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2139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build="p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146852" y="2056836"/>
            <a:ext cx="6300438" cy="225648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charset="0"/>
                <a:ea typeface="ＭＳ 明朝" charset="-128"/>
                <a:cs typeface="Arial" charset="0"/>
              </a:rPr>
              <a:t>“Take my myrrh. </a:t>
            </a:r>
            <a:endParaRPr lang="en-US" sz="4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" end="447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806" y="-1047510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2AC35E-1A9C-4EA3-8C76-7EA7B417E163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8392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52649" y="1808415"/>
            <a:ext cx="6694641" cy="225648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charset="0"/>
                <a:ea typeface="ＭＳ 明朝" charset="-128"/>
                <a:cs typeface="Arial" charset="0"/>
              </a:rPr>
              <a:t>Save this oil for your death.” </a:t>
            </a:r>
            <a:endParaRPr lang="en-US" sz="4400" b="1" dirty="0">
              <a:solidFill>
                <a:srgbClr val="EC1414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8" end="30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453" y="-1149762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F7FD32D-AA6B-4ECA-A245-D8E2C4FC0D23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08536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33282" y="1741748"/>
            <a:ext cx="5765180" cy="207108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charset="0"/>
                <a:ea typeface="ＭＳ 明朝" charset="-128"/>
                <a:cs typeface="Arial" charset="0"/>
              </a:rPr>
              <a:t>After all, Jesus was born to die.</a:t>
            </a:r>
            <a:r>
              <a:rPr lang="en-US" sz="4400" dirty="0"/>
              <a:t> </a:t>
            </a:r>
            <a:endParaRPr lang="en-US" sz="4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8" end="726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7556" y="-1059811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58E959D-ADA5-4E62-9C42-57925D3E2912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8948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68812" y="1960493"/>
            <a:ext cx="6406375" cy="144043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charset="0"/>
                <a:ea typeface="ＭＳ 明朝" charset="-128"/>
                <a:cs typeface="Arial" charset="0"/>
              </a:rPr>
              <a:t>The kings went home.</a:t>
            </a:r>
            <a:r>
              <a:rPr lang="en-US" sz="4400" dirty="0"/>
              <a:t> </a:t>
            </a:r>
            <a:r>
              <a:rPr lang="en-US" sz="4400" dirty="0">
                <a:latin typeface="Century Gothic" panose="020B0502020202020204" pitchFamily="34" charset="0"/>
              </a:rPr>
              <a:t> </a:t>
            </a:r>
            <a:endParaRPr lang="en-US" sz="4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-28528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6" end="23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806" y="-1082117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123C6A-341B-41CB-9EAB-BB5F9E547357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9940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55639" y="1729258"/>
            <a:ext cx="6809102" cy="2256484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charset="0"/>
                <a:ea typeface="ＭＳ 明朝" charset="-128"/>
                <a:cs typeface="Arial" charset="0"/>
              </a:rPr>
              <a:t>Their bags were empty, but their hearts were full. </a:t>
            </a:r>
            <a:endParaRPr lang="en-US" sz="3200" dirty="0">
              <a:latin typeface="Times New Roman" charset="0"/>
              <a:ea typeface="ＭＳ 明朝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 </a:t>
            </a:r>
            <a:endParaRPr lang="en-US" sz="4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2" end="45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7575" y="-1025091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A675421-096F-4B74-BE0C-604C6A05B559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9545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805600" y="2093642"/>
            <a:ext cx="3532799" cy="1580080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charset="0"/>
                <a:ea typeface="ＭＳ 明朝" charset="-128"/>
                <a:cs typeface="Arial" charset="0"/>
              </a:rPr>
              <a:t>Jesus grew. </a:t>
            </a:r>
            <a:r>
              <a:rPr lang="en-US" sz="4400" dirty="0">
                <a:latin typeface="Century Gothic" panose="020B0502020202020204" pitchFamily="34" charset="0"/>
              </a:rPr>
              <a:t> </a:t>
            </a:r>
            <a:endParaRPr lang="en-US" sz="4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" end="318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1936" y="-947512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FDD8285-541C-42B0-9028-0626BC53F382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8437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58020" y="1875426"/>
            <a:ext cx="6427960" cy="243789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400" dirty="0">
                <a:latin typeface="Century Gothic" charset="0"/>
                <a:ea typeface="ＭＳ 明朝" charset="-128"/>
                <a:cs typeface="Arial" charset="0"/>
              </a:rPr>
              <a:t>He was indeed strong and sweet.</a:t>
            </a:r>
            <a:r>
              <a:rPr lang="en-US" sz="4400" dirty="0"/>
              <a:t> </a:t>
            </a:r>
            <a:r>
              <a:rPr lang="en-US" sz="4400" dirty="0">
                <a:latin typeface="Century Gothic" charset="0"/>
                <a:ea typeface="ＭＳ 明朝" charset="-128"/>
                <a:cs typeface="Arial" charset="0"/>
              </a:rPr>
              <a:t> </a:t>
            </a:r>
            <a:r>
              <a:rPr lang="en-US" sz="4400" dirty="0">
                <a:latin typeface="Century Gothic" panose="020B0502020202020204" pitchFamily="34" charset="0"/>
              </a:rPr>
              <a:t> </a:t>
            </a:r>
            <a:endParaRPr lang="en-US" sz="4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" end="511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9301" y="-1340031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D5B201E-6CB1-440F-A8F0-18EEEDC4923B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509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971018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86587" y="2413115"/>
            <a:ext cx="7370826" cy="2266699"/>
          </a:xfrm>
        </p:spPr>
        <p:txBody>
          <a:bodyPr>
            <a:noAutofit/>
          </a:bodyPr>
          <a:lstStyle/>
          <a:p>
            <a:pPr marL="0" marR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Century Gothic" charset="0"/>
                <a:ea typeface="ＭＳ 明朝" charset="-128"/>
                <a:cs typeface="Arial" charset="0"/>
              </a:rPr>
              <a:t>What did the wise men do when they found Jesus?</a:t>
            </a:r>
            <a:endParaRPr lang="en-US" sz="2400" dirty="0">
              <a:effectLst/>
              <a:latin typeface="Calibri" charset="0"/>
              <a:ea typeface="ＭＳ 明朝" charset="-128"/>
              <a:cs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8" end="57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9263" y="-1015847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2F14BCF-04D3-4AA7-BECE-80497ED15BF1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656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895005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82842" y="2312468"/>
            <a:ext cx="6978316" cy="2067028"/>
          </a:xfrm>
        </p:spPr>
        <p:txBody>
          <a:bodyPr>
            <a:noAutofit/>
          </a:bodyPr>
          <a:lstStyle/>
          <a:p>
            <a:pPr marL="0" marR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Century Gothic" charset="0"/>
                <a:ea typeface="ＭＳ 明朝" charset="-128"/>
                <a:cs typeface="Arial" charset="0"/>
              </a:rPr>
              <a:t>If you are wise, what will you do with Jesus?</a:t>
            </a:r>
            <a:endParaRPr lang="en-US" sz="2400" dirty="0">
              <a:effectLst/>
              <a:latin typeface="Calibri" charset="0"/>
              <a:ea typeface="ＭＳ 明朝" charset="-128"/>
              <a:cs typeface="Times New Roman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9810" y="-986787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A4ED11F-87D2-4857-A185-0C3A30ADE114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415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103697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45657" y="2463890"/>
            <a:ext cx="6252685" cy="2496816"/>
          </a:xfrm>
        </p:spPr>
        <p:txBody>
          <a:bodyPr>
            <a:noAutofit/>
          </a:bodyPr>
          <a:lstStyle/>
          <a:p>
            <a:pPr marL="285750" marR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Century Gothic" charset="0"/>
                <a:ea typeface="ＭＳ 明朝" charset="-128"/>
                <a:cs typeface="Arial" charset="0"/>
              </a:rPr>
              <a:t> What gifts did the kings give Jesus?</a:t>
            </a:r>
            <a:endParaRPr lang="en-US" sz="2400" dirty="0">
              <a:effectLst/>
              <a:latin typeface="Calibri" charset="0"/>
              <a:ea typeface="ＭＳ 明朝" charset="-128"/>
              <a:cs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Q-3">
            <a:hlinkClick r:id="" action="ppaction://media"/>
            <a:extLst>
              <a:ext uri="{FF2B5EF4-FFF2-40B4-BE49-F238E27FC236}">
                <a16:creationId xmlns:a16="http://schemas.microsoft.com/office/drawing/2014/main" id="{B1DBE481-4BE9-4289-A8CB-E6954EA897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6662" y="670925"/>
            <a:ext cx="609600" cy="60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CFB2FE-FF61-4081-A0AC-A824F5DC48DA}"/>
              </a:ext>
            </a:extLst>
          </p:cNvPr>
          <p:cNvSpPr/>
          <p:nvPr/>
        </p:nvSpPr>
        <p:spPr>
          <a:xfrm>
            <a:off x="44280" y="604636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39" end="323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162" y="-1062330"/>
            <a:ext cx="812800" cy="812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86AA5A5-8A24-456D-A504-3D77F182A7C2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1387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65764" y="1771002"/>
            <a:ext cx="6863394" cy="2172996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buNone/>
            </a:pPr>
            <a:r>
              <a:rPr lang="en-US" sz="4400" dirty="0">
                <a:latin typeface="Century Gothic" charset="0"/>
                <a:ea typeface="Times New Roman" charset="0"/>
              </a:rPr>
              <a:t>It said, “A star will rise when my King is born</a:t>
            </a:r>
            <a:r>
              <a:rPr lang="en-US" sz="4400" dirty="0">
                <a:latin typeface="Century Gothic" panose="020B0502020202020204" pitchFamily="34" charset="0"/>
              </a:rPr>
              <a:t>.” </a:t>
            </a: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8" end="2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9301" y="-947512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9F8774-628E-4D23-9754-09D7B27BB6C0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50440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868626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9284" y="2346544"/>
            <a:ext cx="8165432" cy="1872891"/>
          </a:xfrm>
        </p:spPr>
        <p:txBody>
          <a:bodyPr>
            <a:noAutofit/>
          </a:bodyPr>
          <a:lstStyle/>
          <a:p>
            <a:pPr marL="28575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Century Gothic" charset="0"/>
                <a:ea typeface="ＭＳ 明朝" charset="-128"/>
                <a:cs typeface="Arial" charset="0"/>
              </a:rPr>
              <a:t> </a:t>
            </a:r>
            <a:endParaRPr lang="en-US" sz="2400" dirty="0">
              <a:latin typeface="Calibri" charset="0"/>
              <a:ea typeface="ＭＳ 明朝" charset="-128"/>
              <a:cs typeface="Times New Roman" charset="0"/>
            </a:endParaRPr>
          </a:p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Century Gothic" charset="0"/>
                <a:ea typeface="ＭＳ 明朝" charset="-128"/>
                <a:cs typeface="Arial" charset="0"/>
              </a:rPr>
              <a:t>What gifts can you give him?</a:t>
            </a:r>
            <a:endParaRPr lang="en-US" sz="2400" dirty="0">
              <a:effectLst/>
              <a:latin typeface="Calibri" charset="0"/>
              <a:ea typeface="ＭＳ 明朝" charset="-128"/>
              <a:cs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" end="56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2901" y="-812800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DB80DE3-C3F4-4C06-B8F0-957222DB7EF6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8518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9053" y="535323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Prayer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3012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84065" y="1551602"/>
            <a:ext cx="7616283" cy="3469902"/>
          </a:xfrm>
        </p:spPr>
        <p:txBody>
          <a:bodyPr>
            <a:noAutofit/>
          </a:bodyPr>
          <a:lstStyle/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Century Gothic" charset="0"/>
                <a:ea typeface="ＭＳ 明朝" charset="-128"/>
                <a:cs typeface="Arial" charset="0"/>
              </a:rPr>
              <a:t>Dear King Jesus,</a:t>
            </a:r>
            <a:endParaRPr lang="en-US" sz="2000" dirty="0">
              <a:latin typeface="Calibri" charset="0"/>
              <a:ea typeface="ＭＳ 明朝" charset="-128"/>
              <a:cs typeface="Times New Roman" charset="0"/>
            </a:endParaRP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Century Gothic" charset="0"/>
                <a:ea typeface="ＭＳ 明朝" charset="-128"/>
                <a:cs typeface="Arial" charset="0"/>
              </a:rPr>
              <a:t>I worship you. Thank you for coming to earth to be born, to live a sweet life, and then to die for me. 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Century Gothic" charset="0"/>
                <a:ea typeface="ＭＳ 明朝" charset="-128"/>
                <a:cs typeface="Arial" charset="0"/>
              </a:rPr>
              <a:t>Make me wise, too! 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Century Gothic" charset="0"/>
                <a:ea typeface="ＭＳ 明朝" charset="-128"/>
                <a:cs typeface="Arial" charset="0"/>
              </a:rPr>
              <a:t>I want to honor you with gifts. 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Century Gothic" panose="020B0502020202020204" pitchFamily="34" charset="0"/>
              </a:rPr>
              <a:t>Amen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377127-9848-4BE2-83AC-0C0FE4507201}"/>
              </a:ext>
            </a:extLst>
          </p:cNvPr>
          <p:cNvSpPr/>
          <p:nvPr/>
        </p:nvSpPr>
        <p:spPr>
          <a:xfrm>
            <a:off x="8500348" y="10935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4" end="3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5139" y="-932843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665E2D-872E-4237-AE2F-ECA60D6E1387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04581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5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7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25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1BC5301-86C4-482B-9E88-5C60080CBE91}"/>
              </a:ext>
            </a:extLst>
          </p:cNvPr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EFB6770-27B3-4A1B-9C8C-E4A82EE21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94639"/>
            <a:ext cx="9144000" cy="99417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0" dirty="0">
                <a:solidFill>
                  <a:srgbClr val="EC1414"/>
                </a:solidFill>
                <a:latin typeface="Century Gothic" panose="020B0502020202020204" pitchFamily="34" charset="0"/>
              </a:rPr>
              <a:t>Story in Phrases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C48D98-1272-443E-94A2-B07F4C9740B4}"/>
              </a:ext>
            </a:extLst>
          </p:cNvPr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08CB221F-781F-4E7C-A667-F53A8A2E798D}"/>
              </a:ext>
            </a:extLst>
          </p:cNvPr>
          <p:cNvSpPr txBox="1">
            <a:spLocks/>
          </p:cNvSpPr>
          <p:nvPr/>
        </p:nvSpPr>
        <p:spPr>
          <a:xfrm>
            <a:off x="2609" y="4035850"/>
            <a:ext cx="91440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400" b="1" dirty="0">
                <a:latin typeface="Century Gothic" panose="020B0502020202020204" pitchFamily="34" charset="0"/>
              </a:rPr>
              <a:t>Phrased for Fluency</a:t>
            </a:r>
            <a:endParaRPr lang="en-US" sz="8400" b="1" dirty="0">
              <a:latin typeface="Century Gothic" panose="020B0502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856391-A2AB-4119-8740-0896604E414A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D101DA-B91A-4DD6-919D-7615854254AC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hrases4">
            <a:hlinkClick r:id="" action="ppaction://media"/>
            <a:extLst>
              <a:ext uri="{FF2B5EF4-FFF2-40B4-BE49-F238E27FC236}">
                <a16:creationId xmlns:a16="http://schemas.microsoft.com/office/drawing/2014/main" id="{3955FCA5-E023-45F3-BECC-FE385D9338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165" y="1849607"/>
            <a:ext cx="609600" cy="6096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8451828-C466-4012-860B-E9A824A25B2A}"/>
              </a:ext>
            </a:extLst>
          </p:cNvPr>
          <p:cNvSpPr/>
          <p:nvPr/>
        </p:nvSpPr>
        <p:spPr>
          <a:xfrm>
            <a:off x="215470" y="167855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0E671F9-6FB3-4656-AEC2-052667238CF8}"/>
              </a:ext>
            </a:extLst>
          </p:cNvPr>
          <p:cNvSpPr/>
          <p:nvPr/>
        </p:nvSpPr>
        <p:spPr>
          <a:xfrm>
            <a:off x="0" y="772702"/>
            <a:ext cx="865311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atin typeface="Century Gothic" charset="0"/>
                <a:ea typeface="ＭＳ 明朝" charset="-128"/>
                <a:cs typeface="Times New Roman" charset="0"/>
              </a:rPr>
              <a:t>Wise Men Give Gifts to Jesus </a:t>
            </a:r>
            <a:endParaRPr lang="en-US" sz="6600" dirty="0">
              <a:latin typeface="Century Gothic" panose="020B0502020202020204" pitchFamily="34" charset="0"/>
            </a:endParaRPr>
          </a:p>
        </p:txBody>
      </p:sp>
      <p:pic>
        <p:nvPicPr>
          <p:cNvPr id="2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FE0777E-A764-40A2-9AB4-571B365DDF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29" end="443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0165" y="-812800"/>
            <a:ext cx="812800" cy="8128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785FD18-C37D-43BB-B433-2B12C0788F23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962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4" grpId="0"/>
      <p:bldP spid="16" grpId="0"/>
      <p:bldP spid="22" grpId="0"/>
      <p:bldP spid="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199344" y="1635814"/>
            <a:ext cx="1433762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Men </a:t>
            </a: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2199344" y="2934992"/>
            <a:ext cx="6257830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read God</a:t>
            </a:r>
            <a:r>
              <a:rPr lang="en-US" sz="3600" dirty="0">
                <a:solidFill>
                  <a:srgbClr val="FF0000"/>
                </a:solidFill>
                <a:latin typeface="Century Gothic" panose="020B0502020202020204" pitchFamily="34" charset="0"/>
              </a:rPr>
              <a:t>’</a:t>
            </a:r>
            <a:r>
              <a:rPr lang="en-US" sz="3600" dirty="0">
                <a:latin typeface="Century Gothic" panose="020B0502020202020204" pitchFamily="34" charset="0"/>
              </a:rPr>
              <a:t>s Word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	</a:t>
            </a:r>
          </a:p>
        </p:txBody>
      </p:sp>
      <p:pic>
        <p:nvPicPr>
          <p:cNvPr id="15" name="SawHumansEat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768" y="4709623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5616" y="4411059"/>
            <a:ext cx="1138989" cy="904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968" end="699.6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8439" y="-1035699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DAF45FC-BBBB-4F3B-8F13-BE3E8046A545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0FB75BD-7A6E-483B-A6FC-6E6672269A59}"/>
              </a:ext>
            </a:extLst>
          </p:cNvPr>
          <p:cNvSpPr txBox="1">
            <a:spLocks/>
          </p:cNvSpPr>
          <p:nvPr/>
        </p:nvSpPr>
        <p:spPr>
          <a:xfrm>
            <a:off x="4204950" y="1635814"/>
            <a:ext cx="3762833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in the East</a:t>
            </a:r>
          </a:p>
        </p:txBody>
      </p:sp>
    </p:spTree>
    <p:extLst>
      <p:ext uri="{BB962C8B-B14F-4D97-AF65-F5344CB8AC3E}">
        <p14:creationId xmlns:p14="http://schemas.microsoft.com/office/powerpoint/2010/main" val="31994739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12" grpId="0" uiExpand="1" build="p"/>
      <p:bldP spid="11" grpId="0" animBg="1"/>
      <p:bldP spid="14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 txBox="1">
            <a:spLocks/>
          </p:cNvSpPr>
          <p:nvPr/>
        </p:nvSpPr>
        <p:spPr>
          <a:xfrm>
            <a:off x="3449478" y="1614698"/>
            <a:ext cx="1977149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“</a:t>
            </a:r>
            <a:r>
              <a:rPr lang="en-US" sz="3600" dirty="0">
                <a:latin typeface="Century Gothic" panose="020B0502020202020204" pitchFamily="34" charset="0"/>
              </a:rPr>
              <a:t>A  star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864769" y="1614698"/>
            <a:ext cx="2032447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It  said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6291C93-7051-43E6-9780-0DB0DEDD6ED9}"/>
              </a:ext>
            </a:extLst>
          </p:cNvPr>
          <p:cNvSpPr txBox="1">
            <a:spLocks/>
          </p:cNvSpPr>
          <p:nvPr/>
        </p:nvSpPr>
        <p:spPr>
          <a:xfrm>
            <a:off x="6172050" y="1641672"/>
            <a:ext cx="2027148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will rise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6291C93-7051-43E6-9780-0DB0DEDD6ED9}"/>
              </a:ext>
            </a:extLst>
          </p:cNvPr>
          <p:cNvSpPr txBox="1">
            <a:spLocks/>
          </p:cNvSpPr>
          <p:nvPr/>
        </p:nvSpPr>
        <p:spPr>
          <a:xfrm>
            <a:off x="680858" y="2919405"/>
            <a:ext cx="3946897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when my King 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86291C93-7051-43E6-9780-0DB0DEDD6ED9}"/>
              </a:ext>
            </a:extLst>
          </p:cNvPr>
          <p:cNvSpPr txBox="1">
            <a:spLocks/>
          </p:cNvSpPr>
          <p:nvPr/>
        </p:nvSpPr>
        <p:spPr>
          <a:xfrm>
            <a:off x="5359721" y="2919405"/>
            <a:ext cx="2027148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is born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.”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8" end="179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406" y="-976705"/>
            <a:ext cx="812800" cy="812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CBC5883-4FF1-4F63-9469-DAACBBC4120D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0185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uiExpand="1" build="p"/>
      <p:bldP spid="9" grpId="0" uiExpand="1" build="p"/>
      <p:bldP spid="7" grpId="0" uiExpand="1" build="p"/>
      <p:bldP spid="15" grpId="0" build="p"/>
      <p:bldP spid="16" grpId="0" build="p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 txBox="1">
            <a:spLocks/>
          </p:cNvSpPr>
          <p:nvPr/>
        </p:nvSpPr>
        <p:spPr>
          <a:xfrm>
            <a:off x="3780261" y="1552615"/>
            <a:ext cx="1497909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“</a:t>
            </a:r>
            <a:r>
              <a:rPr lang="en-US" sz="3600" dirty="0">
                <a:latin typeface="Century Gothic" panose="020B0502020202020204" pitchFamily="34" charset="0"/>
              </a:rPr>
              <a:t>We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079A3196-4F32-40B1-867A-A9C1DCAB5DA4}"/>
              </a:ext>
            </a:extLst>
          </p:cNvPr>
          <p:cNvSpPr txBox="1">
            <a:spLocks/>
          </p:cNvSpPr>
          <p:nvPr/>
        </p:nvSpPr>
        <p:spPr>
          <a:xfrm>
            <a:off x="659247" y="2925509"/>
            <a:ext cx="3009504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this star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.”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950721" y="1537698"/>
            <a:ext cx="2718030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charset="0"/>
                <a:ea typeface="ＭＳ 明朝" charset="-128"/>
                <a:cs typeface="Times New Roman" charset="0"/>
              </a:rPr>
              <a:t>They said</a:t>
            </a:r>
            <a:r>
              <a:rPr lang="en-US" sz="3600" dirty="0">
                <a:solidFill>
                  <a:srgbClr val="FF0000"/>
                </a:solidFill>
                <a:latin typeface="Century Gothic" charset="0"/>
                <a:ea typeface="ＭＳ 明朝" charset="-128"/>
                <a:cs typeface="Times New Roman" charset="0"/>
              </a:rPr>
              <a:t>,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5477348" y="1560772"/>
            <a:ext cx="2576888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will follow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5" end="357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501" y="-1041925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52225DB-3D96-451A-BF7A-156C5C058FB6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843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8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uiExpand="1" build="p"/>
      <p:bldP spid="17" grpId="0" uiExpand="1" build="p"/>
      <p:bldP spid="9" grpId="0" uiExpand="1" build="p"/>
      <p:bldP spid="15" grpId="0" build="p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 txBox="1">
            <a:spLocks/>
          </p:cNvSpPr>
          <p:nvPr/>
        </p:nvSpPr>
        <p:spPr>
          <a:xfrm>
            <a:off x="4325491" y="1700758"/>
            <a:ext cx="2694430" cy="8680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wise men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2039786" y="1698046"/>
            <a:ext cx="1778067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These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6291C93-7051-43E6-9780-0DB0DEDD6ED9}"/>
              </a:ext>
            </a:extLst>
          </p:cNvPr>
          <p:cNvSpPr txBox="1">
            <a:spLocks/>
          </p:cNvSpPr>
          <p:nvPr/>
        </p:nvSpPr>
        <p:spPr>
          <a:xfrm>
            <a:off x="1836727" y="2857500"/>
            <a:ext cx="3418885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were kings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4" end="4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2039" y="-1198935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2B8F104-97D8-456D-91BE-C235D571E9AB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2039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uiExpand="1" build="p"/>
      <p:bldP spid="9" grpId="0" uiExpand="1" build="p"/>
      <p:bldP spid="7" grpId="0" uiExpand="1" build="p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 txBox="1">
            <a:spLocks/>
          </p:cNvSpPr>
          <p:nvPr/>
        </p:nvSpPr>
        <p:spPr>
          <a:xfrm>
            <a:off x="4684295" y="1816615"/>
            <a:ext cx="1980136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>
                <a:latin typeface="Century Gothic" panose="020B0502020202020204" pitchFamily="34" charset="0"/>
              </a:rPr>
              <a:t>put </a:t>
            </a:r>
            <a:r>
              <a:rPr lang="en-US" sz="3600" dirty="0">
                <a:latin typeface="Century Gothic" panose="020B0502020202020204" pitchFamily="34" charset="0"/>
              </a:rPr>
              <a:t>gifts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2206216" y="1823677"/>
            <a:ext cx="1914752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1871355" y="2910305"/>
            <a:ext cx="5625880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onto their camels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1" end="129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501" y="-947512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4AD1D89-F520-44D2-B027-997E815F4992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6008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uiExpand="1" build="p"/>
      <p:bldP spid="9" grpId="0" uiExpand="1" build="p"/>
      <p:bldP spid="15" grpId="0" build="p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 txBox="1">
            <a:spLocks/>
          </p:cNvSpPr>
          <p:nvPr/>
        </p:nvSpPr>
        <p:spPr>
          <a:xfrm>
            <a:off x="4192453" y="1267882"/>
            <a:ext cx="4611697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hundreds of miles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-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16283" y="1236862"/>
            <a:ext cx="3323483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They traveled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6291C93-7051-43E6-9780-0DB0DEDD6ED9}"/>
              </a:ext>
            </a:extLst>
          </p:cNvPr>
          <p:cNvSpPr txBox="1">
            <a:spLocks/>
          </p:cNvSpPr>
          <p:nvPr/>
        </p:nvSpPr>
        <p:spPr>
          <a:xfrm>
            <a:off x="440165" y="2319471"/>
            <a:ext cx="4396138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up and down hills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0701D0E-C10C-42FC-A368-2DCF797BB98B}"/>
              </a:ext>
            </a:extLst>
          </p:cNvPr>
          <p:cNvSpPr txBox="1">
            <a:spLocks/>
          </p:cNvSpPr>
          <p:nvPr/>
        </p:nvSpPr>
        <p:spPr>
          <a:xfrm>
            <a:off x="5144775" y="2311050"/>
            <a:ext cx="3178526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>
                <a:latin typeface="Century Gothic" panose="020B0502020202020204" pitchFamily="34" charset="0"/>
              </a:rPr>
              <a:t>over deserts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sz="360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00701D0E-C10C-42FC-A368-2DCF797BB98B}"/>
              </a:ext>
            </a:extLst>
          </p:cNvPr>
          <p:cNvSpPr txBox="1">
            <a:spLocks/>
          </p:cNvSpPr>
          <p:nvPr/>
        </p:nvSpPr>
        <p:spPr>
          <a:xfrm>
            <a:off x="255451" y="3362639"/>
            <a:ext cx="3178526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past towns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" end="1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806" y="-1043168"/>
            <a:ext cx="812800" cy="812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A521DE8-3AB1-4D85-ADAE-BEE0BA3ED2FA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7492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uiExpand="1" build="p"/>
      <p:bldP spid="9" grpId="0" uiExpand="1" build="p"/>
      <p:bldP spid="7" grpId="0" uiExpand="1" build="p"/>
      <p:bldP spid="10" grpId="0" uiExpand="1" build="p"/>
      <p:bldP spid="16" grpId="0" build="p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 txBox="1">
            <a:spLocks/>
          </p:cNvSpPr>
          <p:nvPr/>
        </p:nvSpPr>
        <p:spPr>
          <a:xfrm>
            <a:off x="4520455" y="1575762"/>
            <a:ext cx="3573174" cy="999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they asked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680812" y="1575762"/>
            <a:ext cx="3848462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In Jerusalem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6291C93-7051-43E6-9780-0DB0DEDD6ED9}"/>
              </a:ext>
            </a:extLst>
          </p:cNvPr>
          <p:cNvSpPr txBox="1">
            <a:spLocks/>
          </p:cNvSpPr>
          <p:nvPr/>
        </p:nvSpPr>
        <p:spPr>
          <a:xfrm>
            <a:off x="680812" y="2862267"/>
            <a:ext cx="2590030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“</a:t>
            </a:r>
            <a:r>
              <a:rPr lang="en-US" sz="3600" dirty="0">
                <a:latin typeface="Century Gothic" panose="020B0502020202020204" pitchFamily="34" charset="0"/>
              </a:rPr>
              <a:t>Where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6291C93-7051-43E6-9780-0DB0DEDD6ED9}"/>
              </a:ext>
            </a:extLst>
          </p:cNvPr>
          <p:cNvSpPr txBox="1">
            <a:spLocks/>
          </p:cNvSpPr>
          <p:nvPr/>
        </p:nvSpPr>
        <p:spPr>
          <a:xfrm>
            <a:off x="3850264" y="2847782"/>
            <a:ext cx="4239792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is the child king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?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" end="28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501" y="-766964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0B81E3E-C784-4C36-8678-9D223D38583D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5693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uiExpand="1" build="p"/>
      <p:bldP spid="9" grpId="0" uiExpand="1" build="p"/>
      <p:bldP spid="7" grpId="0" uiExpand="1" build="p"/>
      <p:bldP spid="15" grpId="0" build="p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51757" y="1855176"/>
            <a:ext cx="7622089" cy="200464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charset="0"/>
                <a:ea typeface="ＭＳ 明朝" charset="-128"/>
                <a:cs typeface="Times New Roman" charset="0"/>
              </a:rPr>
              <a:t>They said, “We will follow this star.” </a:t>
            </a:r>
            <a:r>
              <a:rPr lang="en-US" sz="44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4" end="273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9301" y="-1138283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A222E90-AF6B-4C2B-BCA7-24EBEF306E76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6822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 txBox="1">
            <a:spLocks/>
          </p:cNvSpPr>
          <p:nvPr/>
        </p:nvSpPr>
        <p:spPr>
          <a:xfrm>
            <a:off x="2621033" y="2285403"/>
            <a:ext cx="3689232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We saw his star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5" end="265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501" y="-947512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1501EC-72B2-4535-9BB9-B8056ACF7593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688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uiExpand="1" build="p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 txBox="1">
            <a:spLocks/>
          </p:cNvSpPr>
          <p:nvPr/>
        </p:nvSpPr>
        <p:spPr>
          <a:xfrm>
            <a:off x="389261" y="2225768"/>
            <a:ext cx="3836983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We have come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787E310-881D-4E4C-9718-77EF5DC774D0}"/>
              </a:ext>
            </a:extLst>
          </p:cNvPr>
          <p:cNvSpPr txBox="1">
            <a:spLocks/>
          </p:cNvSpPr>
          <p:nvPr/>
        </p:nvSpPr>
        <p:spPr>
          <a:xfrm>
            <a:off x="4886619" y="2225768"/>
            <a:ext cx="3837639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to worship him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.”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" end="161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2901" y="-952512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FFABD5-3465-4F6C-888F-7B913D1F262D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1106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build="p"/>
      <p:bldP spid="15" grpId="0" build="p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 txBox="1">
            <a:spLocks/>
          </p:cNvSpPr>
          <p:nvPr/>
        </p:nvSpPr>
        <p:spPr>
          <a:xfrm>
            <a:off x="4136734" y="1630649"/>
            <a:ext cx="4464200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big</a:t>
            </a:r>
            <a:r>
              <a:rPr lang="en-US" sz="3600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</a:rPr>
              <a:t> bright star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7196" y="1633092"/>
            <a:ext cx="3468583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In Bethlehem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2834656-8717-4B97-99F2-2D21A0105A4F}"/>
              </a:ext>
            </a:extLst>
          </p:cNvPr>
          <p:cNvSpPr txBox="1">
            <a:spLocks/>
          </p:cNvSpPr>
          <p:nvPr/>
        </p:nvSpPr>
        <p:spPr>
          <a:xfrm>
            <a:off x="593501" y="2940157"/>
            <a:ext cx="2960878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s</a:t>
            </a:r>
            <a:r>
              <a:rPr lang="en-US" sz="3600">
                <a:latin typeface="Century Gothic" panose="020B0502020202020204" pitchFamily="34" charset="0"/>
              </a:rPr>
              <a:t>hone </a:t>
            </a:r>
            <a:r>
              <a:rPr lang="en-US" sz="3600" dirty="0">
                <a:latin typeface="Century Gothic" panose="020B0502020202020204" pitchFamily="34" charset="0"/>
              </a:rPr>
              <a:t>down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C3EB82A-7F8B-438F-B29D-C91F08B8549F}"/>
              </a:ext>
            </a:extLst>
          </p:cNvPr>
          <p:cNvSpPr txBox="1">
            <a:spLocks/>
          </p:cNvSpPr>
          <p:nvPr/>
        </p:nvSpPr>
        <p:spPr>
          <a:xfrm>
            <a:off x="4285218" y="2937269"/>
            <a:ext cx="2960878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u</a:t>
            </a:r>
            <a:r>
              <a:rPr lang="en-US" sz="3600">
                <a:latin typeface="Century Gothic" panose="020B0502020202020204" pitchFamily="34" charset="0"/>
              </a:rPr>
              <a:t>pon </a:t>
            </a:r>
            <a:r>
              <a:rPr lang="en-US" sz="3600" dirty="0">
                <a:latin typeface="Century Gothic" panose="020B0502020202020204" pitchFamily="34" charset="0"/>
              </a:rPr>
              <a:t>Jesus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" end="72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472" y="-1034198"/>
            <a:ext cx="812800" cy="812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80BCAD5-7E9C-4351-915B-C58B1681A53B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1817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uiExpand="1" build="p"/>
      <p:bldP spid="9" grpId="0" uiExpand="1" build="p"/>
      <p:bldP spid="7" grpId="0" uiExpand="1" build="p"/>
      <p:bldP spid="10" grpId="0" uiExpand="1" build="p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 txBox="1">
            <a:spLocks/>
          </p:cNvSpPr>
          <p:nvPr/>
        </p:nvSpPr>
        <p:spPr>
          <a:xfrm>
            <a:off x="4371712" y="1653030"/>
            <a:ext cx="1255945" cy="9255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felt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1046390" y="1653030"/>
            <a:ext cx="2915216" cy="10084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men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2834656-8717-4B97-99F2-2D21A0105A4F}"/>
              </a:ext>
            </a:extLst>
          </p:cNvPr>
          <p:cNvSpPr txBox="1">
            <a:spLocks/>
          </p:cNvSpPr>
          <p:nvPr/>
        </p:nvSpPr>
        <p:spPr>
          <a:xfrm>
            <a:off x="5469938" y="2713323"/>
            <a:ext cx="2960878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with joy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960438" y="2752429"/>
            <a:ext cx="4753069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</a:t>
            </a:r>
            <a:r>
              <a:rPr lang="en-US" sz="3600">
                <a:latin typeface="Century Gothic" panose="020B0502020202020204" pitchFamily="34" charset="0"/>
              </a:rPr>
              <a:t>hey </a:t>
            </a:r>
            <a:r>
              <a:rPr lang="en-US" sz="3600" dirty="0">
                <a:latin typeface="Century Gothic" panose="020B0502020202020204" pitchFamily="34" charset="0"/>
              </a:rPr>
              <a:t>would burst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9" end="200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9358" y="-831359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2AD35BA-96C2-4134-9479-D2A6CEC591B9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6539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uiExpand="1" build="p"/>
      <p:bldP spid="9" grpId="0" uiExpand="1" build="p"/>
      <p:bldP spid="7" grpId="0" uiExpand="1" build="p"/>
      <p:bldP spid="15" grpId="0" build="p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 txBox="1">
            <a:spLocks/>
          </p:cNvSpPr>
          <p:nvPr/>
        </p:nvSpPr>
        <p:spPr>
          <a:xfrm>
            <a:off x="5480881" y="2226158"/>
            <a:ext cx="2725093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with Mary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881614" y="2203955"/>
            <a:ext cx="3965418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They found Jesus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4" end="551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406" y="-1030702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7C5608B-98FB-4867-A272-42375D844173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14430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uiExpand="1" build="p"/>
      <p:bldP spid="9" grpId="0" uiExpand="1" build="p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 txBox="1">
            <a:spLocks/>
          </p:cNvSpPr>
          <p:nvPr/>
        </p:nvSpPr>
        <p:spPr>
          <a:xfrm>
            <a:off x="601285" y="2207198"/>
            <a:ext cx="4227968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mighty kings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2834656-8717-4B97-99F2-2D21A0105A4F}"/>
              </a:ext>
            </a:extLst>
          </p:cNvPr>
          <p:cNvSpPr txBox="1">
            <a:spLocks/>
          </p:cNvSpPr>
          <p:nvPr/>
        </p:nvSpPr>
        <p:spPr>
          <a:xfrm>
            <a:off x="5196083" y="2207198"/>
            <a:ext cx="3251207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bowed low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3" end="3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501" y="-1154381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FA7FD1-1C7E-465A-A28B-4E9F7C0A1F97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360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uiExpand="1" build="p"/>
      <p:bldP spid="7" grpId="0" uiExpand="1" build="p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 txBox="1">
            <a:spLocks/>
          </p:cNvSpPr>
          <p:nvPr/>
        </p:nvSpPr>
        <p:spPr>
          <a:xfrm>
            <a:off x="1103444" y="3397909"/>
            <a:ext cx="2658959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treasures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909966" y="1052669"/>
            <a:ext cx="6040869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They worshipped Jesus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1163727" y="2140516"/>
            <a:ext cx="2538392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and said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ontent Placeholder 3"/>
          <p:cNvSpPr txBox="1">
            <a:spLocks/>
          </p:cNvSpPr>
          <p:nvPr/>
        </p:nvSpPr>
        <p:spPr>
          <a:xfrm>
            <a:off x="4415863" y="2172230"/>
            <a:ext cx="3530852" cy="11026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“</a:t>
            </a:r>
            <a:r>
              <a:rPr lang="en-US" sz="3600" dirty="0">
                <a:latin typeface="Century Gothic" panose="020B0502020202020204" pitchFamily="34" charset="0"/>
              </a:rPr>
              <a:t>We bring you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Content Placeholder 3"/>
          <p:cNvSpPr txBox="1">
            <a:spLocks/>
          </p:cNvSpPr>
          <p:nvPr/>
        </p:nvSpPr>
        <p:spPr>
          <a:xfrm>
            <a:off x="4394289" y="3454676"/>
            <a:ext cx="3657048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from our land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.”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2" end="114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000" y="-997664"/>
            <a:ext cx="812800" cy="812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F6FCEC1-26B5-4394-95CB-A38514A7E821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028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uiExpand="1" build="p"/>
      <p:bldP spid="9" grpId="0" uiExpand="1" build="p"/>
      <p:bldP spid="15" grpId="0" build="p"/>
      <p:bldP spid="16" grpId="0" build="p"/>
      <p:bldP spid="17" grpId="0" build="p"/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 txBox="1">
            <a:spLocks/>
          </p:cNvSpPr>
          <p:nvPr/>
        </p:nvSpPr>
        <p:spPr>
          <a:xfrm>
            <a:off x="1582949" y="2913251"/>
            <a:ext cx="5978102" cy="1203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to welcome your birth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.”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1582949" y="1718774"/>
            <a:ext cx="3640321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“</a:t>
            </a:r>
            <a:r>
              <a:rPr lang="en-US" sz="3600" dirty="0">
                <a:latin typeface="Century Gothic" panose="020B0502020202020204" pitchFamily="34" charset="0"/>
              </a:rPr>
              <a:t>Take my gold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6" end="17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406" y="-947512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8FC015-4C75-489F-BDE5-263B4CDB3C45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875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uiExpand="1" build="p"/>
      <p:bldP spid="9" grpId="0" uiExpand="1" build="p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 txBox="1">
            <a:spLocks/>
          </p:cNvSpPr>
          <p:nvPr/>
        </p:nvSpPr>
        <p:spPr>
          <a:xfrm>
            <a:off x="3120463" y="2342395"/>
            <a:ext cx="2516550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is the gift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-210330" y="2342395"/>
            <a:ext cx="3640321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Gold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5089E15-4023-4D2C-BF82-8DB74E670AF2}"/>
              </a:ext>
            </a:extLst>
          </p:cNvPr>
          <p:cNvSpPr txBox="1">
            <a:spLocks/>
          </p:cNvSpPr>
          <p:nvPr/>
        </p:nvSpPr>
        <p:spPr>
          <a:xfrm>
            <a:off x="5637013" y="2342395"/>
            <a:ext cx="3640321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of kings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	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8" end="2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406" y="-1032484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11D22E9-212D-4D1B-BFD9-8064F48A4F68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027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uiExpand="1" build="p"/>
      <p:bldP spid="9" grpId="0" uiExpand="1" build="p"/>
      <p:bldP spid="7" grpId="0" uiExpand="1" build="p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 txBox="1">
            <a:spLocks/>
          </p:cNvSpPr>
          <p:nvPr/>
        </p:nvSpPr>
        <p:spPr>
          <a:xfrm>
            <a:off x="3676736" y="2150218"/>
            <a:ext cx="4246737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my frankincense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.”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1048149" y="2150218"/>
            <a:ext cx="1732966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“</a:t>
            </a:r>
            <a:r>
              <a:rPr lang="en-US" sz="3600" dirty="0">
                <a:latin typeface="Century Gothic" panose="020B0502020202020204" pitchFamily="34" charset="0"/>
              </a:rPr>
              <a:t>Take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9" end="313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406" y="-809848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23C910-CAF1-47EF-BB28-4214B3AE952C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8964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uiExpand="1" build="p"/>
      <p:bldP spid="9" grpId="0" uiExpand="1" build="p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14707" y="1578142"/>
            <a:ext cx="6114586" cy="162747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charset="0"/>
                <a:ea typeface="ＭＳ 明朝" charset="-128"/>
                <a:cs typeface="Times New Roman" charset="0"/>
              </a:rPr>
              <a:t>These wise men were kings.</a:t>
            </a:r>
            <a:endParaRPr lang="en-US" sz="4400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165E65-7368-4C51-A4D1-7C6550CD8DDB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36A54C-4DCC-7A4E-9886-F0B70CBBAC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32554" y="-141152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1002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 txBox="1">
            <a:spLocks/>
          </p:cNvSpPr>
          <p:nvPr/>
        </p:nvSpPr>
        <p:spPr>
          <a:xfrm>
            <a:off x="3796260" y="2155972"/>
            <a:ext cx="5395866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is strong and sweet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365604" y="2138863"/>
            <a:ext cx="3113177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This perfume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8" end="16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406" y="-766964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9AC24E0-900A-45CE-AA3B-2C794D38DF0D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4737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uiExpand="1" build="p"/>
      <p:bldP spid="9" grpId="0" uiExpand="1" build="p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 txBox="1">
            <a:spLocks/>
          </p:cNvSpPr>
          <p:nvPr/>
        </p:nvSpPr>
        <p:spPr>
          <a:xfrm>
            <a:off x="3669353" y="2259221"/>
            <a:ext cx="4246737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my myrrh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1836901" y="2259221"/>
            <a:ext cx="1720158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“</a:t>
            </a:r>
            <a:r>
              <a:rPr lang="en-US" sz="3600" dirty="0">
                <a:latin typeface="Century Gothic" panose="020B0502020202020204" pitchFamily="34" charset="0"/>
              </a:rPr>
              <a:t>Take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" end="317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5697" y="-1064383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FE89E62-1F45-4E34-A87C-834C832813CE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071C40-E88C-4672-A39F-D4BEB29EE552}"/>
              </a:ext>
            </a:extLst>
          </p:cNvPr>
          <p:cNvSpPr/>
          <p:nvPr/>
        </p:nvSpPr>
        <p:spPr>
          <a:xfrm>
            <a:off x="8599690" y="8094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4C9AC1-C017-4348-B2B1-C82E8FD1AB1F}"/>
              </a:ext>
            </a:extLst>
          </p:cNvPr>
          <p:cNvSpPr/>
          <p:nvPr/>
        </p:nvSpPr>
        <p:spPr>
          <a:xfrm>
            <a:off x="8312976" y="761689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56607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build="p"/>
      <p:bldP spid="9" grpId="0" build="p"/>
      <p:bldP spid="1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 txBox="1">
            <a:spLocks/>
          </p:cNvSpPr>
          <p:nvPr/>
        </p:nvSpPr>
        <p:spPr>
          <a:xfrm>
            <a:off x="4252571" y="2211095"/>
            <a:ext cx="4246737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for your death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.” 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816265" y="2211095"/>
            <a:ext cx="2897109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Save this oil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806" y="-1175892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F72C509-701B-48D6-9DAB-59574E1A4522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7326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build="p"/>
      <p:bldP spid="9" grpId="0" build="p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 txBox="1">
            <a:spLocks/>
          </p:cNvSpPr>
          <p:nvPr/>
        </p:nvSpPr>
        <p:spPr>
          <a:xfrm>
            <a:off x="4740444" y="1643315"/>
            <a:ext cx="2400041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>
                <a:latin typeface="Century Gothic" panose="020B0502020202020204" pitchFamily="34" charset="0"/>
              </a:rPr>
              <a:t>Jesus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1743372" y="1643315"/>
            <a:ext cx="2759375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After all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5089E15-4023-4D2C-BF82-8DB74E670AF2}"/>
              </a:ext>
            </a:extLst>
          </p:cNvPr>
          <p:cNvSpPr txBox="1">
            <a:spLocks/>
          </p:cNvSpPr>
          <p:nvPr/>
        </p:nvSpPr>
        <p:spPr>
          <a:xfrm>
            <a:off x="1886282" y="2902104"/>
            <a:ext cx="2569805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was born 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9D5DBAB-3B15-42E6-A866-A0F5CBC0A329}"/>
              </a:ext>
            </a:extLst>
          </p:cNvPr>
          <p:cNvSpPr txBox="1">
            <a:spLocks/>
          </p:cNvSpPr>
          <p:nvPr/>
        </p:nvSpPr>
        <p:spPr>
          <a:xfrm>
            <a:off x="5072530" y="2902104"/>
            <a:ext cx="2067955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to die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7" end="496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1750" y="-1156909"/>
            <a:ext cx="812800" cy="812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2B2DB20-60E1-4B73-A810-FD4EB13AD785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8734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9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uiExpand="1" build="p"/>
      <p:bldP spid="9" grpId="0" uiExpand="1" build="p"/>
      <p:bldP spid="7" grpId="0" uiExpand="1" build="p"/>
      <p:bldP spid="10" grpId="0" uiExpand="1" build="p"/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 txBox="1">
            <a:spLocks/>
          </p:cNvSpPr>
          <p:nvPr/>
        </p:nvSpPr>
        <p:spPr>
          <a:xfrm>
            <a:off x="1242816" y="2228506"/>
            <a:ext cx="2759375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kings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5089E15-4023-4D2C-BF82-8DB74E670AF2}"/>
              </a:ext>
            </a:extLst>
          </p:cNvPr>
          <p:cNvSpPr txBox="1">
            <a:spLocks/>
          </p:cNvSpPr>
          <p:nvPr/>
        </p:nvSpPr>
        <p:spPr>
          <a:xfrm>
            <a:off x="4653265" y="2228506"/>
            <a:ext cx="3166636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went home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6" end="163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939" y="-1033829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84B057F-4A2F-4327-A975-A6F3150FE6AC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0842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uiExpand="1" build="p"/>
      <p:bldP spid="7" grpId="0" uiExpand="1" build="p"/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 txBox="1">
            <a:spLocks/>
          </p:cNvSpPr>
          <p:nvPr/>
        </p:nvSpPr>
        <p:spPr>
          <a:xfrm>
            <a:off x="4153601" y="1687124"/>
            <a:ext cx="2987743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were empty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1143792" y="1687124"/>
            <a:ext cx="2759375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Their bags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5089E15-4023-4D2C-BF82-8DB74E670AF2}"/>
              </a:ext>
            </a:extLst>
          </p:cNvPr>
          <p:cNvSpPr txBox="1">
            <a:spLocks/>
          </p:cNvSpPr>
          <p:nvPr/>
        </p:nvSpPr>
        <p:spPr>
          <a:xfrm>
            <a:off x="975505" y="2883682"/>
            <a:ext cx="4192074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but their hearts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75089E15-4023-4D2C-BF82-8DB74E670AF2}"/>
              </a:ext>
            </a:extLst>
          </p:cNvPr>
          <p:cNvSpPr txBox="1">
            <a:spLocks/>
          </p:cNvSpPr>
          <p:nvPr/>
        </p:nvSpPr>
        <p:spPr>
          <a:xfrm>
            <a:off x="5245031" y="2883682"/>
            <a:ext cx="2851842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were full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" end="575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501" y="-1335740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B110D1-BD52-4700-933F-3D013D8FFBA1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830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uiExpand="1" build="p"/>
      <p:bldP spid="9" grpId="0" uiExpand="1" build="p"/>
      <p:bldP spid="7" grpId="0" uiExpand="1" build="p"/>
      <p:bldP spid="15" grpId="0" build="p"/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 txBox="1">
            <a:spLocks/>
          </p:cNvSpPr>
          <p:nvPr/>
        </p:nvSpPr>
        <p:spPr>
          <a:xfrm>
            <a:off x="2714421" y="2226490"/>
            <a:ext cx="3715158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Jesus grew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7" end="579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501" y="-1399323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F0E9C1C-DD8F-44AE-AA40-D846D1FC1BCE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0760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uiExpand="1" build="p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 txBox="1">
            <a:spLocks/>
          </p:cNvSpPr>
          <p:nvPr/>
        </p:nvSpPr>
        <p:spPr>
          <a:xfrm>
            <a:off x="253497" y="2032810"/>
            <a:ext cx="3676387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He was indeed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9048FE3-0517-4F3F-8BDB-FB67FD4C7D5C}"/>
              </a:ext>
            </a:extLst>
          </p:cNvPr>
          <p:cNvSpPr txBox="1">
            <a:spLocks/>
          </p:cNvSpPr>
          <p:nvPr/>
        </p:nvSpPr>
        <p:spPr>
          <a:xfrm>
            <a:off x="4389100" y="2032810"/>
            <a:ext cx="4754900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s</a:t>
            </a:r>
            <a:r>
              <a:rPr lang="en-US" sz="3600">
                <a:latin typeface="Century Gothic" panose="020B0502020202020204" pitchFamily="34" charset="0"/>
              </a:rPr>
              <a:t>trong </a:t>
            </a:r>
            <a:r>
              <a:rPr lang="en-US" sz="3600" dirty="0">
                <a:latin typeface="Century Gothic" panose="020B0502020202020204" pitchFamily="34" charset="0"/>
              </a:rPr>
              <a:t>and sweet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	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3" end="377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406" y="-1153285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D0031E9-D8B3-4BEE-8AB9-1CEB507E4BF2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372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uiExpand="1" build="p"/>
      <p:bldP spid="7" grpId="0" uiExpand="1" build="p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00546" y="1595584"/>
            <a:ext cx="7103327" cy="191801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charset="0"/>
                <a:ea typeface="ＭＳ 明朝" charset="-128"/>
                <a:cs typeface="Times New Roman" charset="0"/>
              </a:rPr>
              <a:t>They put gifts onto their camels</a:t>
            </a:r>
            <a:r>
              <a:rPr lang="en-US" sz="4400" dirty="0">
                <a:latin typeface="Century Gothic" panose="020B0502020202020204" pitchFamily="34" charset="0"/>
              </a:rPr>
              <a:t>. </a:t>
            </a:r>
            <a:endParaRPr lang="en-US" sz="4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2" end="231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726" y="-1376703"/>
            <a:ext cx="923150" cy="9469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988EFD-1783-4344-AAA6-3443F2CBAB37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3023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55812" y="1227070"/>
            <a:ext cx="7591478" cy="3086250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buNone/>
            </a:pPr>
            <a:r>
              <a:rPr lang="en-US" sz="4400" dirty="0">
                <a:latin typeface="Century Gothic" charset="0"/>
                <a:ea typeface="Times New Roman" charset="0"/>
              </a:rPr>
              <a:t>They traveled hundreds of miles - up and down hills, over deserts, past towns.</a:t>
            </a:r>
            <a:endParaRPr lang="en-US" sz="3600" dirty="0">
              <a:latin typeface="Times New Roman" charset="0"/>
              <a:ea typeface="Times New Roman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400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 </a:t>
            </a:r>
            <a:endParaRPr lang="en-US" sz="4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0" end="5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7260" y="-940982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CF12D1-C837-4B2E-8C3E-35CB6BBA0C8D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30231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7817" y="1768718"/>
            <a:ext cx="7103327" cy="2115632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400" dirty="0">
                <a:latin typeface="Century Gothic" charset="0"/>
                <a:ea typeface="ＭＳ 明朝" charset="-128"/>
                <a:cs typeface="Arial" charset="0"/>
              </a:rPr>
              <a:t>In Jerusalem, they asked, “Where is the child King?</a:t>
            </a:r>
            <a:r>
              <a:rPr lang="en-US" sz="4400" dirty="0"/>
              <a:t> </a:t>
            </a:r>
            <a:endParaRPr lang="en-US" sz="4400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" end="448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9301" y="-1008302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B89B367-296A-431A-BBB4-6EC2BABFD769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2451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176909" y="2166785"/>
            <a:ext cx="4790182" cy="12851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charset="0"/>
                <a:ea typeface="ＭＳ 明朝" charset="-128"/>
                <a:cs typeface="Arial" charset="0"/>
              </a:rPr>
              <a:t>We saw his star</a:t>
            </a:r>
            <a:r>
              <a:rPr lang="en-US" sz="4400" dirty="0">
                <a:latin typeface="Century Gothic" panose="020B0502020202020204" pitchFamily="34" charset="0"/>
              </a:rPr>
              <a:t>. </a:t>
            </a:r>
            <a:endParaRPr lang="en-US" sz="4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" end="190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4063" y="-1010945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53039F5-2197-4F1A-B316-2814A3409BFC}"/>
              </a:ext>
            </a:extLst>
          </p:cNvPr>
          <p:cNvSpPr/>
          <p:nvPr/>
        </p:nvSpPr>
        <p:spPr>
          <a:xfrm>
            <a:off x="8447290" y="657006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3731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80507</TotalTime>
  <Words>533</Words>
  <Application>Microsoft Macintosh PowerPoint</Application>
  <PresentationFormat>On-screen Show (16:10)</PresentationFormat>
  <Paragraphs>125</Paragraphs>
  <Slides>57</Slides>
  <Notes>0</Notes>
  <HiddenSlides>0</HiddenSlides>
  <MMClips>62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4" baseType="lpstr">
      <vt:lpstr>ＭＳ 明朝</vt:lpstr>
      <vt:lpstr>Arial</vt:lpstr>
      <vt:lpstr>Calibri</vt:lpstr>
      <vt:lpstr>Calibri Light</vt:lpstr>
      <vt:lpstr>Century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 1</vt:lpstr>
      <vt:lpstr>Question 2</vt:lpstr>
      <vt:lpstr>Question 3</vt:lpstr>
      <vt:lpstr>Question 4</vt:lpstr>
      <vt:lpstr>Prayer</vt:lpstr>
      <vt:lpstr>Story in Phrases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Microsoft Office User</cp:lastModifiedBy>
  <cp:revision>549</cp:revision>
  <dcterms:created xsi:type="dcterms:W3CDTF">2017-01-10T01:35:56Z</dcterms:created>
  <dcterms:modified xsi:type="dcterms:W3CDTF">2018-03-13T01:55:25Z</dcterms:modified>
</cp:coreProperties>
</file>