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81" r:id="rId4"/>
    <p:sldId id="257" r:id="rId5"/>
    <p:sldId id="282" r:id="rId6"/>
    <p:sldId id="276" r:id="rId7"/>
    <p:sldId id="258" r:id="rId8"/>
    <p:sldId id="259" r:id="rId9"/>
    <p:sldId id="260" r:id="rId10"/>
    <p:sldId id="261" r:id="rId11"/>
    <p:sldId id="283" r:id="rId12"/>
    <p:sldId id="262" r:id="rId13"/>
    <p:sldId id="284" r:id="rId14"/>
    <p:sldId id="291" r:id="rId15"/>
    <p:sldId id="292" r:id="rId16"/>
    <p:sldId id="293" r:id="rId17"/>
    <p:sldId id="294" r:id="rId18"/>
    <p:sldId id="295" r:id="rId19"/>
    <p:sldId id="296" r:id="rId20"/>
    <p:sldId id="297" r:id="rId21"/>
    <p:sldId id="329" r:id="rId22"/>
    <p:sldId id="299" r:id="rId23"/>
    <p:sldId id="300" r:id="rId24"/>
    <p:sldId id="301" r:id="rId25"/>
    <p:sldId id="330" r:id="rId26"/>
    <p:sldId id="302" r:id="rId27"/>
    <p:sldId id="286" r:id="rId28"/>
    <p:sldId id="287" r:id="rId29"/>
    <p:sldId id="288" r:id="rId30"/>
    <p:sldId id="289" r:id="rId31"/>
    <p:sldId id="290"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26" r:id="rId46"/>
    <p:sldId id="316" r:id="rId47"/>
    <p:sldId id="327" r:id="rId48"/>
    <p:sldId id="317" r:id="rId49"/>
    <p:sldId id="328" r:id="rId50"/>
    <p:sldId id="318" r:id="rId51"/>
    <p:sldId id="319" r:id="rId52"/>
    <p:sldId id="322" r:id="rId53"/>
    <p:sldId id="325" r:id="rId54"/>
    <p:sldId id="324" r:id="rId5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257" autoAdjust="0"/>
    <p:restoredTop sz="94660"/>
  </p:normalViewPr>
  <p:slideViewPr>
    <p:cSldViewPr snapToGrid="0">
      <p:cViewPr varScale="1">
        <p:scale>
          <a:sx n="62" d="100"/>
          <a:sy n="62" d="100"/>
        </p:scale>
        <p:origin x="90" y="1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24310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13770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404683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EFA95-4F9C-4634-9B0A-EDE0918E3D21}"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52740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0EFA95-4F9C-4634-9B0A-EDE0918E3D21}"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76763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0EFA95-4F9C-4634-9B0A-EDE0918E3D21}"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71143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0EFA95-4F9C-4634-9B0A-EDE0918E3D21}"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91661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0EFA95-4F9C-4634-9B0A-EDE0918E3D21}"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351400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EFA95-4F9C-4634-9B0A-EDE0918E3D21}"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296190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0EFA95-4F9C-4634-9B0A-EDE0918E3D21}"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169592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80EFA95-4F9C-4634-9B0A-EDE0918E3D21}"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42452-24C1-4705-8936-F9C0E86BD6C0}" type="slidenum">
              <a:rPr lang="en-US" smtClean="0"/>
              <a:t>‹#›</a:t>
            </a:fld>
            <a:endParaRPr lang="en-US"/>
          </a:p>
        </p:txBody>
      </p:sp>
    </p:spTree>
    <p:extLst>
      <p:ext uri="{BB962C8B-B14F-4D97-AF65-F5344CB8AC3E}">
        <p14:creationId xmlns:p14="http://schemas.microsoft.com/office/powerpoint/2010/main" val="427896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380EFA95-4F9C-4634-9B0A-EDE0918E3D21}" type="datetimeFigureOut">
              <a:rPr lang="en-US" smtClean="0"/>
              <a:t>3/21/2019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2542452-24C1-4705-8936-F9C0E86BD6C0}" type="slidenum">
              <a:rPr lang="en-US" smtClean="0"/>
              <a:t>‹#›</a:t>
            </a:fld>
            <a:endParaRPr lang="en-US"/>
          </a:p>
        </p:txBody>
      </p:sp>
    </p:spTree>
    <p:extLst>
      <p:ext uri="{BB962C8B-B14F-4D97-AF65-F5344CB8AC3E}">
        <p14:creationId xmlns:p14="http://schemas.microsoft.com/office/powerpoint/2010/main" val="821320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8.m4a"/><Relationship Id="rId1" Type="http://schemas.microsoft.com/office/2007/relationships/media" Target="../media/media28.m4a"/><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9.m4a"/><Relationship Id="rId1" Type="http://schemas.microsoft.com/office/2007/relationships/media" Target="../media/media29.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0.m4a"/><Relationship Id="rId1" Type="http://schemas.microsoft.com/office/2007/relationships/media" Target="../media/media30.m4a"/><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1.m4a"/><Relationship Id="rId1" Type="http://schemas.microsoft.com/office/2007/relationships/media" Target="../media/media31.m4a"/><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2.m4a"/><Relationship Id="rId1" Type="http://schemas.microsoft.com/office/2007/relationships/media" Target="../media/media32.m4a"/><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3.m4a"/><Relationship Id="rId1" Type="http://schemas.microsoft.com/office/2007/relationships/media" Target="../media/media33.m4a"/><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4.m4a"/><Relationship Id="rId1" Type="http://schemas.microsoft.com/office/2007/relationships/media" Target="../media/media34.m4a"/><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5.m4a"/><Relationship Id="rId1" Type="http://schemas.microsoft.com/office/2007/relationships/media" Target="../media/media35.m4a"/><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6.m4a"/><Relationship Id="rId1" Type="http://schemas.microsoft.com/office/2007/relationships/media" Target="../media/media36.m4a"/><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7.m4a"/><Relationship Id="rId1" Type="http://schemas.microsoft.com/office/2007/relationships/media" Target="../media/media37.m4a"/><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8.m4a"/><Relationship Id="rId1" Type="http://schemas.microsoft.com/office/2007/relationships/media" Target="../media/media38.m4a"/><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9.m4a"/><Relationship Id="rId1" Type="http://schemas.microsoft.com/office/2007/relationships/media" Target="../media/media39.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0.m4a"/><Relationship Id="rId1" Type="http://schemas.microsoft.com/office/2007/relationships/media" Target="../media/media40.m4a"/><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1.m4a"/><Relationship Id="rId1" Type="http://schemas.microsoft.com/office/2007/relationships/media" Target="../media/media41.m4a"/><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2.m4a"/><Relationship Id="rId1" Type="http://schemas.microsoft.com/office/2007/relationships/media" Target="../media/media42.m4a"/><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3.m4a"/><Relationship Id="rId1" Type="http://schemas.microsoft.com/office/2007/relationships/media" Target="../media/media43.m4a"/><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4.m4a"/><Relationship Id="rId1" Type="http://schemas.microsoft.com/office/2007/relationships/media" Target="../media/media44.m4a"/><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5.m4a"/><Relationship Id="rId1" Type="http://schemas.microsoft.com/office/2007/relationships/media" Target="../media/media45.m4a"/><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6.m4a"/><Relationship Id="rId1" Type="http://schemas.microsoft.com/office/2007/relationships/media" Target="../media/media46.m4a"/><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7.m4a"/><Relationship Id="rId1" Type="http://schemas.microsoft.com/office/2007/relationships/media" Target="../media/media47.m4a"/><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8.m4a"/><Relationship Id="rId1" Type="http://schemas.microsoft.com/office/2007/relationships/media" Target="../media/media48.m4a"/><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9.m4a"/><Relationship Id="rId1" Type="http://schemas.microsoft.com/office/2007/relationships/media" Target="../media/media49.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0.m4a"/><Relationship Id="rId1" Type="http://schemas.microsoft.com/office/2007/relationships/media" Target="../media/media50.m4a"/><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1.m4a"/><Relationship Id="rId1" Type="http://schemas.microsoft.com/office/2007/relationships/media" Target="../media/media51.m4a"/><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2.m4a"/><Relationship Id="rId1" Type="http://schemas.microsoft.com/office/2007/relationships/media" Target="../media/media52.m4a"/><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3.m4a"/><Relationship Id="rId1" Type="http://schemas.microsoft.com/office/2007/relationships/media" Target="../media/media53.m4a"/><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4.m4a"/><Relationship Id="rId1" Type="http://schemas.microsoft.com/office/2007/relationships/media" Target="../media/media54.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7" name="Title 3">
            <a:extLst>
              <a:ext uri="{FF2B5EF4-FFF2-40B4-BE49-F238E27FC236}">
                <a16:creationId xmlns:a16="http://schemas.microsoft.com/office/drawing/2014/main" id="{F454B466-122F-4A80-88D8-517BFD463883}"/>
              </a:ext>
            </a:extLst>
          </p:cNvPr>
          <p:cNvSpPr txBox="1">
            <a:spLocks/>
          </p:cNvSpPr>
          <p:nvPr/>
        </p:nvSpPr>
        <p:spPr>
          <a:xfrm>
            <a:off x="4316370" y="2509841"/>
            <a:ext cx="4413482" cy="2559323"/>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r>
              <a:rPr lang="en-US" sz="3600" dirty="0">
                <a:latin typeface="Century Gothic" panose="020B0502020202020204" pitchFamily="34" charset="0"/>
              </a:rPr>
              <a:t>Story in Easy Read English</a:t>
            </a:r>
          </a:p>
          <a:p>
            <a:pPr>
              <a:lnSpc>
                <a:spcPct val="150000"/>
              </a:lnSpc>
            </a:pPr>
            <a:r>
              <a:rPr lang="en-US" sz="3600" dirty="0">
                <a:latin typeface="Century Gothic" panose="020B0502020202020204" pitchFamily="34" charset="0"/>
              </a:rPr>
              <a:t>Questions</a:t>
            </a:r>
          </a:p>
          <a:p>
            <a:pPr>
              <a:lnSpc>
                <a:spcPct val="150000"/>
              </a:lnSpc>
            </a:pPr>
            <a:r>
              <a:rPr lang="en-US" sz="3600" dirty="0">
                <a:latin typeface="Century Gothic" panose="020B0502020202020204" pitchFamily="34" charset="0"/>
              </a:rPr>
              <a:t>Story in Phrases</a:t>
            </a:r>
          </a:p>
        </p:txBody>
      </p:sp>
      <p:sp>
        <p:nvSpPr>
          <p:cNvPr id="20" name="TextBox 19">
            <a:extLst>
              <a:ext uri="{FF2B5EF4-FFF2-40B4-BE49-F238E27FC236}">
                <a16:creationId xmlns:a16="http://schemas.microsoft.com/office/drawing/2014/main" id="{5574559F-712E-40B6-9A28-DDF9AA9AC914}"/>
              </a:ext>
            </a:extLst>
          </p:cNvPr>
          <p:cNvSpPr txBox="1"/>
          <p:nvPr/>
        </p:nvSpPr>
        <p:spPr>
          <a:xfrm>
            <a:off x="4395931" y="508997"/>
            <a:ext cx="4254361" cy="1200329"/>
          </a:xfrm>
          <a:prstGeom prst="rect">
            <a:avLst/>
          </a:prstGeom>
          <a:noFill/>
        </p:spPr>
        <p:txBody>
          <a:bodyPr wrap="square" rtlCol="0">
            <a:spAutoFit/>
          </a:bodyPr>
          <a:lstStyle/>
          <a:p>
            <a:pPr lvl="0"/>
            <a:r>
              <a:rPr lang="en-US" sz="3600" b="1" dirty="0">
                <a:solidFill>
                  <a:prstClr val="black"/>
                </a:solidFill>
                <a:latin typeface="Century Gothic" panose="020B0502020202020204" pitchFamily="34" charset="0"/>
              </a:rPr>
              <a:t>30. Jesus Raises a Dead Girl to Life</a:t>
            </a:r>
            <a:endParaRPr lang="en-US" sz="3600" dirty="0">
              <a:solidFill>
                <a:prstClr val="black"/>
              </a:solidFill>
              <a:latin typeface="Century Gothic" panose="020B0502020202020204" pitchFamily="34" charset="0"/>
            </a:endParaRPr>
          </a:p>
        </p:txBody>
      </p:sp>
      <p:pic>
        <p:nvPicPr>
          <p:cNvPr id="10" name="Picture 9">
            <a:extLst>
              <a:ext uri="{FF2B5EF4-FFF2-40B4-BE49-F238E27FC236}">
                <a16:creationId xmlns:a16="http://schemas.microsoft.com/office/drawing/2014/main" id="{DE3A5E74-8F10-4B07-9059-59E45638D1F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32041" y="2116919"/>
            <a:ext cx="3533672" cy="2462532"/>
          </a:xfrm>
          <a:prstGeom prst="rect">
            <a:avLst/>
          </a:prstGeom>
        </p:spPr>
      </p:pic>
      <p:sp>
        <p:nvSpPr>
          <p:cNvPr id="13" name="TextBox 12">
            <a:extLst>
              <a:ext uri="{FF2B5EF4-FFF2-40B4-BE49-F238E27FC236}">
                <a16:creationId xmlns:a16="http://schemas.microsoft.com/office/drawing/2014/main" id="{77393756-768C-4A1C-ACE1-CE026C2BB293}"/>
              </a:ext>
            </a:extLst>
          </p:cNvPr>
          <p:cNvSpPr txBox="1"/>
          <p:nvPr/>
        </p:nvSpPr>
        <p:spPr>
          <a:xfrm>
            <a:off x="243440" y="465466"/>
            <a:ext cx="3348160" cy="1107996"/>
          </a:xfrm>
          <a:prstGeom prst="rect">
            <a:avLst/>
          </a:prstGeom>
          <a:noFill/>
          <a:ln>
            <a:noFill/>
          </a:ln>
        </p:spPr>
        <p:txBody>
          <a:bodyPr wrap="square" rtlCol="0">
            <a:spAutoFit/>
          </a:bodyPr>
          <a:lstStyle/>
          <a:p>
            <a:pPr algn="ctr"/>
            <a:r>
              <a:rPr lang="en-US" sz="6600" b="1" dirty="0">
                <a:solidFill>
                  <a:srgbClr val="7030A0"/>
                </a:solidFill>
                <a:latin typeface="Century Gothic" panose="020B0502020202020204" pitchFamily="34" charset="0"/>
              </a:rPr>
              <a:t>Part 4</a:t>
            </a:r>
          </a:p>
        </p:txBody>
      </p:sp>
      <p:cxnSp>
        <p:nvCxnSpPr>
          <p:cNvPr id="14" name="Straight Connector 13">
            <a:extLst>
              <a:ext uri="{FF2B5EF4-FFF2-40B4-BE49-F238E27FC236}">
                <a16:creationId xmlns:a16="http://schemas.microsoft.com/office/drawing/2014/main" id="{45F75B4A-53AB-4643-885A-41B83FFA3BFB}"/>
              </a:ext>
            </a:extLst>
          </p:cNvPr>
          <p:cNvCxnSpPr>
            <a:cxnSpLocks/>
          </p:cNvCxnSpPr>
          <p:nvPr/>
        </p:nvCxnSpPr>
        <p:spPr>
          <a:xfrm>
            <a:off x="0" y="1845190"/>
            <a:ext cx="91440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34F451F-B7E6-4AA2-AEB3-239DDADDC117}"/>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FDDC13C-B867-4CD5-ACF9-59D07115114C}"/>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31DE2415-DEBA-4A3D-8ED8-956D6A4004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6047" y="-1276091"/>
            <a:ext cx="609600" cy="609600"/>
          </a:xfrm>
          <a:prstGeom prst="rect">
            <a:avLst/>
          </a:prstGeom>
        </p:spPr>
      </p:pic>
    </p:spTree>
    <p:extLst>
      <p:ext uri="{BB962C8B-B14F-4D97-AF65-F5344CB8AC3E}">
        <p14:creationId xmlns:p14="http://schemas.microsoft.com/office/powerpoint/2010/main" val="11777665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74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1000"/>
                                        <p:tgtEl>
                                          <p:spTgt spid="13"/>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par>
                                <p:cTn id="13" presetID="10" presetClass="entr" presetSubtype="0" fill="hold" grpId="0" nodeType="withEffect">
                                  <p:stCondLst>
                                    <p:cond delay="9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par>
                                <p:cTn id="16" presetID="10" presetClass="exit" presetSubtype="0" fill="hold" grpId="0" nodeType="withEffect">
                                  <p:stCondLst>
                                    <p:cond delay="19000"/>
                                  </p:stCondLst>
                                  <p:childTnLst>
                                    <p:animEffect transition="out" filter="fade">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7" grpId="0" animBg="1"/>
      <p:bldP spid="17" grpId="0"/>
      <p:bldP spid="20"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1471960"/>
            <a:ext cx="7639834" cy="209643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But Jesus said to him, </a:t>
            </a:r>
          </a:p>
          <a:p>
            <a:pPr algn="l">
              <a:lnSpc>
                <a:spcPct val="150000"/>
              </a:lnSpc>
            </a:pPr>
            <a:r>
              <a:rPr lang="en-US" sz="4000" dirty="0">
                <a:latin typeface="Century Gothic" panose="020B0502020202020204" pitchFamily="34" charset="0"/>
              </a:rPr>
              <a:t>"Don’t be afraid.</a:t>
            </a:r>
          </a:p>
        </p:txBody>
      </p:sp>
      <p:sp>
        <p:nvSpPr>
          <p:cNvPr id="6" name="Rectangle 5">
            <a:extLst>
              <a:ext uri="{FF2B5EF4-FFF2-40B4-BE49-F238E27FC236}">
                <a16:creationId xmlns:a16="http://schemas.microsoft.com/office/drawing/2014/main" id="{9FF551B0-1D7B-47BF-919F-30196F2A213C}"/>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E29B3D35-29ED-4510-B088-BC965FF8FCBC}"/>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B494D288-5C25-4919-A0D1-CF56EDA4E887}"/>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38638AE2-5650-4DCE-95B1-FA949016B9B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41638" y="-1276393"/>
            <a:ext cx="609600" cy="609600"/>
          </a:xfrm>
          <a:prstGeom prst="rect">
            <a:avLst/>
          </a:prstGeom>
        </p:spPr>
      </p:pic>
    </p:spTree>
    <p:extLst>
      <p:ext uri="{BB962C8B-B14F-4D97-AF65-F5344CB8AC3E}">
        <p14:creationId xmlns:p14="http://schemas.microsoft.com/office/powerpoint/2010/main" val="22376640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73"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22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07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3" y="1615338"/>
            <a:ext cx="7639834" cy="20893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Just believe, and she will be healed." </a:t>
            </a:r>
          </a:p>
        </p:txBody>
      </p:sp>
      <p:sp>
        <p:nvSpPr>
          <p:cNvPr id="6" name="Rectangle 5">
            <a:extLst>
              <a:ext uri="{FF2B5EF4-FFF2-40B4-BE49-F238E27FC236}">
                <a16:creationId xmlns:a16="http://schemas.microsoft.com/office/drawing/2014/main" id="{9FF551B0-1D7B-47BF-919F-30196F2A213C}"/>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9BC51DE9-916D-414C-93C6-E46ACF111CFA}"/>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C018ACE3-1658-4102-8105-DFD796F09A94}"/>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D03C0DC6-18AE-49BD-BD28-67D8328A7A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02426" y="-1268843"/>
            <a:ext cx="609600" cy="609600"/>
          </a:xfrm>
          <a:prstGeom prst="rect">
            <a:avLst/>
          </a:prstGeom>
        </p:spPr>
      </p:pic>
    </p:spTree>
    <p:extLst>
      <p:ext uri="{BB962C8B-B14F-4D97-AF65-F5344CB8AC3E}">
        <p14:creationId xmlns:p14="http://schemas.microsoft.com/office/powerpoint/2010/main" val="90433740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250"/>
                                        <p:tgtEl>
                                          <p:spTgt spid="4">
                                            <p:txEl>
                                              <p:pRg st="0" end="0"/>
                                            </p:txEl>
                                          </p:spTgt>
                                        </p:tgtEl>
                                      </p:cBhvr>
                                    </p:animEffect>
                                  </p:childTnLst>
                                </p:cTn>
                              </p:par>
                              <p:par>
                                <p:cTn id="10" presetID="10" presetClass="exit" presetSubtype="0" fill="hold" grpId="0" nodeType="withEffect">
                                  <p:stCondLst>
                                    <p:cond delay="1000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1899994"/>
            <a:ext cx="7639834" cy="96759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went to Jairus’ home.</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57A3A420-9287-440F-B260-F1CBA02C00EC}"/>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1663D2B7-0828-4790-A767-11CD8B8954A3}"/>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BDDDF45A-F6BC-472B-AB95-61CC915E99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26890" y="-1251671"/>
            <a:ext cx="609600" cy="609600"/>
          </a:xfrm>
          <a:prstGeom prst="rect">
            <a:avLst/>
          </a:prstGeom>
        </p:spPr>
      </p:pic>
    </p:spTree>
    <p:extLst>
      <p:ext uri="{BB962C8B-B14F-4D97-AF65-F5344CB8AC3E}">
        <p14:creationId xmlns:p14="http://schemas.microsoft.com/office/powerpoint/2010/main" val="83871711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18" fill="hold"/>
                                        <p:tgtEl>
                                          <p:spTgt spid="2"/>
                                        </p:tgtEl>
                                      </p:cBhvr>
                                    </p:cmd>
                                  </p:childTnLst>
                                </p:cTn>
                              </p:par>
                              <p:par>
                                <p:cTn id="7" presetID="10" presetClass="entr" presetSubtype="0" fill="hold" grpId="0" nodeType="withEffect">
                                  <p:stCondLst>
                                    <p:cond delay="75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850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84654" y="1299127"/>
            <a:ext cx="7611853" cy="298294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Since the little girl had died, </a:t>
            </a:r>
          </a:p>
          <a:p>
            <a:pPr algn="l">
              <a:lnSpc>
                <a:spcPct val="150000"/>
              </a:lnSpc>
            </a:pPr>
            <a:r>
              <a:rPr lang="en-US" sz="4000" dirty="0">
                <a:latin typeface="Century Gothic" panose="020B0502020202020204" pitchFamily="34" charset="0"/>
              </a:rPr>
              <a:t>many people came to the</a:t>
            </a:r>
          </a:p>
          <a:p>
            <a:pPr algn="l">
              <a:lnSpc>
                <a:spcPct val="150000"/>
              </a:lnSpc>
            </a:pPr>
            <a:r>
              <a:rPr lang="en-US" sz="4000" dirty="0">
                <a:latin typeface="Century Gothic" panose="020B0502020202020204" pitchFamily="34" charset="0"/>
              </a:rPr>
              <a:t>home.</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8E881AD8-74D8-4D88-819F-8ECA0D4C6254}"/>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A53EF82-9BD5-477E-BB15-0778FAF92975}"/>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34342745-77DA-4625-8CCB-554A66ABCC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67896" y="-1268668"/>
            <a:ext cx="609600" cy="609600"/>
          </a:xfrm>
          <a:prstGeom prst="rect">
            <a:avLst/>
          </a:prstGeom>
        </p:spPr>
      </p:pic>
    </p:spTree>
    <p:extLst>
      <p:ext uri="{BB962C8B-B14F-4D97-AF65-F5344CB8AC3E}">
        <p14:creationId xmlns:p14="http://schemas.microsoft.com/office/powerpoint/2010/main" val="165157868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92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ntr" presetSubtype="0" fill="hold" grpId="0" nodeType="withEffect">
                                  <p:stCondLst>
                                    <p:cond delay="6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par>
                                <p:cTn id="16" presetID="10" presetClass="exit" presetSubtype="0" fill="hold" grpId="0" nodeType="withEffect">
                                  <p:stCondLst>
                                    <p:cond delay="145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3" y="1246724"/>
            <a:ext cx="7639834" cy="243653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They cried loudly. </a:t>
            </a:r>
          </a:p>
          <a:p>
            <a:pPr algn="l">
              <a:lnSpc>
                <a:spcPct val="150000"/>
              </a:lnSpc>
            </a:pPr>
            <a:r>
              <a:rPr lang="en-US" sz="4000" dirty="0">
                <a:latin typeface="Century Gothic" panose="020B0502020202020204" pitchFamily="34" charset="0"/>
              </a:rPr>
              <a:t>Tears fell down faces.</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E2D14DE2-9257-4066-BBAD-23120161ABB4}"/>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10BEE876-09BD-4404-82D7-0783026C2D67}"/>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936D8902-CD30-40EB-BF5D-11A7772E2E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49910" y="-1254271"/>
            <a:ext cx="609600" cy="609600"/>
          </a:xfrm>
          <a:prstGeom prst="rect">
            <a:avLst/>
          </a:prstGeom>
        </p:spPr>
      </p:pic>
    </p:spTree>
    <p:extLst>
      <p:ext uri="{BB962C8B-B14F-4D97-AF65-F5344CB8AC3E}">
        <p14:creationId xmlns:p14="http://schemas.microsoft.com/office/powerpoint/2010/main" val="37763272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90" fill="hold"/>
                                        <p:tgtEl>
                                          <p:spTgt spid="2"/>
                                        </p:tgtEl>
                                      </p:cBhvr>
                                    </p:cmd>
                                  </p:childTnLst>
                                </p:cTn>
                              </p:par>
                              <p:par>
                                <p:cTn id="7" presetID="10" presetClass="entr" presetSubtype="0" fill="hold" grpId="0" nodeType="withEffect">
                                  <p:stCondLst>
                                    <p:cond delay="75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4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5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84654" y="1702534"/>
            <a:ext cx="7639834" cy="101712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Sad music filled the air.</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253F6401-9565-4671-9E24-68C03D392B2D}"/>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B00C788D-0E4F-483B-BDD3-CB9084872159}"/>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B87B6A50-65C4-49A7-A005-1CC6E91228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74374" y="-1279469"/>
            <a:ext cx="609600" cy="609600"/>
          </a:xfrm>
          <a:prstGeom prst="rect">
            <a:avLst/>
          </a:prstGeom>
        </p:spPr>
      </p:pic>
    </p:spTree>
    <p:extLst>
      <p:ext uri="{BB962C8B-B14F-4D97-AF65-F5344CB8AC3E}">
        <p14:creationId xmlns:p14="http://schemas.microsoft.com/office/powerpoint/2010/main" val="356030912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1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825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90670" y="1522466"/>
            <a:ext cx="7639834" cy="116504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said, "Stop crying.</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9DBABA60-97EC-465F-B526-7D8FA5AD4542}"/>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3FF41F8-25BA-453E-93B9-5100C8FB0C12}"/>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4C8F4B44-BE1C-49C0-96BE-06758D51B8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02426" y="-1262585"/>
            <a:ext cx="609600" cy="609600"/>
          </a:xfrm>
          <a:prstGeom prst="rect">
            <a:avLst/>
          </a:prstGeom>
        </p:spPr>
      </p:pic>
    </p:spTree>
    <p:extLst>
      <p:ext uri="{BB962C8B-B14F-4D97-AF65-F5344CB8AC3E}">
        <p14:creationId xmlns:p14="http://schemas.microsoft.com/office/powerpoint/2010/main" val="350557702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7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800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23193" y="1523047"/>
            <a:ext cx="7639834" cy="198344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child is not dead.</a:t>
            </a:r>
          </a:p>
          <a:p>
            <a:pPr algn="l">
              <a:lnSpc>
                <a:spcPct val="150000"/>
              </a:lnSpc>
            </a:pPr>
            <a:r>
              <a:rPr lang="en-US" sz="4000" dirty="0">
                <a:latin typeface="Century Gothic" panose="020B0502020202020204" pitchFamily="34" charset="0"/>
              </a:rPr>
              <a:t>She is asleep."</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392FC6F0-BEE4-4109-91C7-9BFF7C5C0FDD}"/>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FD5DC20-ED4E-4AC4-A541-0E6FF072228B}"/>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9C4BA3F9-0C45-44C7-83BC-8839D30936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25097" y="-1273645"/>
            <a:ext cx="609600" cy="609600"/>
          </a:xfrm>
          <a:prstGeom prst="rect">
            <a:avLst/>
          </a:prstGeom>
        </p:spPr>
      </p:pic>
    </p:spTree>
    <p:extLst>
      <p:ext uri="{BB962C8B-B14F-4D97-AF65-F5344CB8AC3E}">
        <p14:creationId xmlns:p14="http://schemas.microsoft.com/office/powerpoint/2010/main" val="141005658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5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2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3" y="1585986"/>
            <a:ext cx="7639834" cy="99023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But they laughed at him.</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BB7E6301-805C-4E9F-AB8E-95F49902953D}"/>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9A51F6D3-DD0E-4FD2-B425-87C76C7BEAC7}"/>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E7BC9199-2DA4-4A5C-B5F0-E974B14602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54594" y="-1206447"/>
            <a:ext cx="609600" cy="609600"/>
          </a:xfrm>
          <a:prstGeom prst="rect">
            <a:avLst/>
          </a:prstGeom>
        </p:spPr>
      </p:pic>
    </p:spTree>
    <p:extLst>
      <p:ext uri="{BB962C8B-B14F-4D97-AF65-F5344CB8AC3E}">
        <p14:creationId xmlns:p14="http://schemas.microsoft.com/office/powerpoint/2010/main" val="42669129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8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625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856931" y="1496350"/>
            <a:ext cx="7639834" cy="220957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"Of course, she is dead," </a:t>
            </a:r>
          </a:p>
          <a:p>
            <a:pPr algn="l">
              <a:lnSpc>
                <a:spcPct val="150000"/>
              </a:lnSpc>
            </a:pPr>
            <a:r>
              <a:rPr lang="en-US" sz="4000" dirty="0">
                <a:latin typeface="Century Gothic" panose="020B0502020202020204" pitchFamily="34" charset="0"/>
              </a:rPr>
              <a:t>they said.</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65F2BB40-0BDB-4715-A30A-B9E53FC184C5}"/>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799BB6B-594E-4C4F-96AF-5C1AE3391B3B}"/>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969B1E55-4B7D-4136-A46D-2D06C80AF6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762865" y="-1264865"/>
            <a:ext cx="609600" cy="609600"/>
          </a:xfrm>
          <a:prstGeom prst="rect">
            <a:avLst/>
          </a:prstGeom>
        </p:spPr>
      </p:pic>
    </p:spTree>
    <p:extLst>
      <p:ext uri="{BB962C8B-B14F-4D97-AF65-F5344CB8AC3E}">
        <p14:creationId xmlns:p14="http://schemas.microsoft.com/office/powerpoint/2010/main" val="123892303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84"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4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0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22896" y="1393271"/>
            <a:ext cx="7898209" cy="208590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“My only daughter is dying!”</a:t>
            </a:r>
          </a:p>
          <a:p>
            <a:pPr algn="l">
              <a:lnSpc>
                <a:spcPct val="150000"/>
              </a:lnSpc>
            </a:pPr>
            <a:r>
              <a:rPr lang="en-US" sz="4000" dirty="0">
                <a:latin typeface="Century Gothic" panose="020B0502020202020204" pitchFamily="34" charset="0"/>
              </a:rPr>
              <a:t>Jairus cried.</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0934F0E-9CFA-402D-8CA7-F1AF34E55F09}"/>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9D6C7D-5F9C-423D-938B-4B60E2E99288}"/>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EED66FE0-B0F7-4A99-A4AA-9BC1D276D8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53149" y="-1256759"/>
            <a:ext cx="609600" cy="609600"/>
          </a:xfrm>
          <a:prstGeom prst="rect">
            <a:avLst/>
          </a:prstGeom>
        </p:spPr>
      </p:pic>
    </p:spTree>
    <p:extLst>
      <p:ext uri="{BB962C8B-B14F-4D97-AF65-F5344CB8AC3E}">
        <p14:creationId xmlns:p14="http://schemas.microsoft.com/office/powerpoint/2010/main" val="254607588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6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3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par>
                                <p:cTn id="13" presetID="10" presetClass="exit" presetSubtype="0" fill="hold" grpId="0" nodeType="withEffect">
                                  <p:stCondLst>
                                    <p:cond delay="11000"/>
                                  </p:stCondLst>
                                  <p:childTnLst>
                                    <p:animEffect transition="out" filter="fade">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28127" y="1204658"/>
            <a:ext cx="7087746" cy="304984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went inside. </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BF40FA55-B78A-4819-BE7D-B169CF07A6E8}"/>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3D879502-8AA0-4F7F-A245-12900DF46F49}"/>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Recorded Sound">
            <a:hlinkClick r:id="" action="ppaction://media"/>
            <a:extLst>
              <a:ext uri="{FF2B5EF4-FFF2-40B4-BE49-F238E27FC236}">
                <a16:creationId xmlns:a16="http://schemas.microsoft.com/office/drawing/2014/main" id="{0A2B022A-D15F-4193-A330-7523B3E857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780503" y="-1460261"/>
            <a:ext cx="609600" cy="609600"/>
          </a:xfrm>
          <a:prstGeom prst="rect">
            <a:avLst/>
          </a:prstGeom>
        </p:spPr>
      </p:pic>
    </p:spTree>
    <p:extLst>
      <p:ext uri="{BB962C8B-B14F-4D97-AF65-F5344CB8AC3E}">
        <p14:creationId xmlns:p14="http://schemas.microsoft.com/office/powerpoint/2010/main" val="199306025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15"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25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4" grpId="0" uiExpand="1"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1028127" y="1204658"/>
            <a:ext cx="7087746" cy="304984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 12-year-old girl </a:t>
            </a:r>
          </a:p>
          <a:p>
            <a:pPr algn="l">
              <a:lnSpc>
                <a:spcPct val="150000"/>
              </a:lnSpc>
            </a:pPr>
            <a:r>
              <a:rPr lang="en-US" sz="4000" dirty="0">
                <a:latin typeface="Century Gothic" panose="020B0502020202020204" pitchFamily="34" charset="0"/>
              </a:rPr>
              <a:t>was on the bed.</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BF40FA55-B78A-4819-BE7D-B169CF07A6E8}"/>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3D879502-8AA0-4F7F-A245-12900DF46F49}"/>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B3123BB7-66A3-4342-9B55-C4CE1E7395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74374" y="-1258897"/>
            <a:ext cx="609600" cy="609600"/>
          </a:xfrm>
          <a:prstGeom prst="rect">
            <a:avLst/>
          </a:prstGeom>
        </p:spPr>
      </p:pic>
    </p:spTree>
    <p:extLst>
      <p:ext uri="{BB962C8B-B14F-4D97-AF65-F5344CB8AC3E}">
        <p14:creationId xmlns:p14="http://schemas.microsoft.com/office/powerpoint/2010/main" val="301879246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8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82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84654" y="1465702"/>
            <a:ext cx="7639834" cy="93644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Jesus took her hand.</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1670E4D7-2291-47FD-85F3-A30195FD8E88}"/>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92D184BF-6756-4416-BE52-EA894DE5AC86}"/>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D533D74F-316C-49DF-B6BB-484CFB99E9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11793" y="-1262585"/>
            <a:ext cx="609600" cy="609600"/>
          </a:xfrm>
          <a:prstGeom prst="rect">
            <a:avLst/>
          </a:prstGeom>
        </p:spPr>
      </p:pic>
    </p:spTree>
    <p:extLst>
      <p:ext uri="{BB962C8B-B14F-4D97-AF65-F5344CB8AC3E}">
        <p14:creationId xmlns:p14="http://schemas.microsoft.com/office/powerpoint/2010/main" val="356903967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1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675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84654" y="1984926"/>
            <a:ext cx="7639834" cy="105747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"Little girl, </a:t>
            </a:r>
            <a:r>
              <a:rPr lang="en-US" sz="4000" dirty="0">
                <a:latin typeface="Microsoft New Tai Lue" panose="020B0502040204020203" pitchFamily="34" charset="0"/>
                <a:ea typeface="Microsoft JhengHei UI" panose="020B0604030504040204" pitchFamily="34" charset="-120"/>
                <a:cs typeface="Microsoft New Tai Lue" panose="020B0502040204020203" pitchFamily="34" charset="0"/>
              </a:rPr>
              <a:t>I</a:t>
            </a:r>
            <a:r>
              <a:rPr lang="en-US" sz="4000" dirty="0">
                <a:latin typeface="Century Gothic" panose="020B0502020202020204" pitchFamily="34" charset="0"/>
              </a:rPr>
              <a:t> say to you, get up."</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4D514E25-A69E-4D29-999A-2FD4EDD76A42}"/>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55C24512-90B5-4808-9C97-ED8C1A2F9D59}"/>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Recorded Sound">
            <a:hlinkClick r:id="" action="ppaction://media"/>
            <a:extLst>
              <a:ext uri="{FF2B5EF4-FFF2-40B4-BE49-F238E27FC236}">
                <a16:creationId xmlns:a16="http://schemas.microsoft.com/office/drawing/2014/main" id="{DE1EE3ED-96EB-4FCE-8024-C876B8B556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36109" y="-2200275"/>
            <a:ext cx="609600" cy="609600"/>
          </a:xfrm>
          <a:prstGeom prst="rect">
            <a:avLst/>
          </a:prstGeom>
        </p:spPr>
      </p:pic>
    </p:spTree>
    <p:extLst>
      <p:ext uri="{BB962C8B-B14F-4D97-AF65-F5344CB8AC3E}">
        <p14:creationId xmlns:p14="http://schemas.microsoft.com/office/powerpoint/2010/main" val="200715126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79"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1125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4" grpId="0" uiExpand="1"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84654" y="1428334"/>
            <a:ext cx="7639834" cy="201836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Right away, she got up </a:t>
            </a:r>
          </a:p>
          <a:p>
            <a:pPr algn="l">
              <a:lnSpc>
                <a:spcPct val="150000"/>
              </a:lnSpc>
            </a:pPr>
            <a:r>
              <a:rPr lang="en-US" sz="4000" dirty="0">
                <a:latin typeface="Century Gothic" panose="020B0502020202020204" pitchFamily="34" charset="0"/>
              </a:rPr>
              <a:t>and walked around! </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19C89010-309B-46D3-BE50-34BC33E0AA2E}"/>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E4E40E7-AE21-4D9E-9255-EF36026EDD8C}"/>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DA0C25FD-42DA-4F95-992C-39D3E1BE86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718619" y="-1244149"/>
            <a:ext cx="609600" cy="609600"/>
          </a:xfrm>
          <a:prstGeom prst="rect">
            <a:avLst/>
          </a:prstGeom>
        </p:spPr>
      </p:pic>
    </p:spTree>
    <p:extLst>
      <p:ext uri="{BB962C8B-B14F-4D97-AF65-F5344CB8AC3E}">
        <p14:creationId xmlns:p14="http://schemas.microsoft.com/office/powerpoint/2010/main" val="46072481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23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12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84654" y="1689094"/>
            <a:ext cx="7639834" cy="221383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All were amazed! </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7B79F959-3965-4908-8532-D855AF8D87AC}"/>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0AFE6C2D-950E-4BA4-8FFE-B5F3A0D5B5C2}"/>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Recorded Sound">
            <a:hlinkClick r:id="" action="ppaction://media"/>
            <a:extLst>
              <a:ext uri="{FF2B5EF4-FFF2-40B4-BE49-F238E27FC236}">
                <a16:creationId xmlns:a16="http://schemas.microsoft.com/office/drawing/2014/main" id="{2C8D5C99-53C0-46DB-892E-288B5B3524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784389" y="-1948706"/>
            <a:ext cx="609600" cy="609600"/>
          </a:xfrm>
          <a:prstGeom prst="rect">
            <a:avLst/>
          </a:prstGeom>
        </p:spPr>
      </p:pic>
    </p:spTree>
    <p:extLst>
      <p:ext uri="{BB962C8B-B14F-4D97-AF65-F5344CB8AC3E}">
        <p14:creationId xmlns:p14="http://schemas.microsoft.com/office/powerpoint/2010/main" val="85626149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35"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500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4" grpId="0" uiExpand="1" build="p"/>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84654" y="1689094"/>
            <a:ext cx="7639834" cy="221383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They told everyone the happy </a:t>
            </a:r>
          </a:p>
          <a:p>
            <a:pPr algn="l">
              <a:lnSpc>
                <a:spcPct val="150000"/>
              </a:lnSpc>
            </a:pPr>
            <a:r>
              <a:rPr lang="en-US" sz="4000" dirty="0">
                <a:latin typeface="Century Gothic" panose="020B0502020202020204" pitchFamily="34" charset="0"/>
              </a:rPr>
              <a:t>news.</a:t>
            </a:r>
          </a:p>
        </p:txBody>
      </p:sp>
      <p:sp>
        <p:nvSpPr>
          <p:cNvPr id="6" name="Rectangle 5">
            <a:extLst>
              <a:ext uri="{FF2B5EF4-FFF2-40B4-BE49-F238E27FC236}">
                <a16:creationId xmlns:a16="http://schemas.microsoft.com/office/drawing/2014/main" id="{DFCABFB2-F2D8-405A-87A2-80D7857370F0}"/>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7B79F959-3965-4908-8532-D855AF8D87AC}"/>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0AFE6C2D-950E-4BA4-8FFE-B5F3A0D5B5C2}"/>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0532B793-D638-40F7-8D0C-8F5A8B5499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82645" y="-1302245"/>
            <a:ext cx="609600" cy="609600"/>
          </a:xfrm>
          <a:prstGeom prst="rect">
            <a:avLst/>
          </a:prstGeom>
        </p:spPr>
      </p:pic>
    </p:spTree>
    <p:extLst>
      <p:ext uri="{BB962C8B-B14F-4D97-AF65-F5344CB8AC3E}">
        <p14:creationId xmlns:p14="http://schemas.microsoft.com/office/powerpoint/2010/main" val="41185210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954"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0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2264020"/>
            <a:ext cx="7639834" cy="207380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What miracle did Jesus perform?</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12" name="Title 2">
            <a:extLst>
              <a:ext uri="{FF2B5EF4-FFF2-40B4-BE49-F238E27FC236}">
                <a16:creationId xmlns:a16="http://schemas.microsoft.com/office/drawing/2014/main" id="{9665BB07-F797-4A90-9BBE-D0BB6500AF88}"/>
              </a:ext>
            </a:extLst>
          </p:cNvPr>
          <p:cNvSpPr txBox="1">
            <a:spLocks/>
          </p:cNvSpPr>
          <p:nvPr/>
        </p:nvSpPr>
        <p:spPr>
          <a:xfrm>
            <a:off x="457200" y="1159666"/>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1</a:t>
            </a:r>
          </a:p>
        </p:txBody>
      </p:sp>
      <p:sp>
        <p:nvSpPr>
          <p:cNvPr id="9" name="Rectangle 8">
            <a:extLst>
              <a:ext uri="{FF2B5EF4-FFF2-40B4-BE49-F238E27FC236}">
                <a16:creationId xmlns:a16="http://schemas.microsoft.com/office/drawing/2014/main" id="{8E23B2B2-10EA-425D-BB1F-7EDF0115541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0" name="Rectangle 9">
            <a:extLst>
              <a:ext uri="{FF2B5EF4-FFF2-40B4-BE49-F238E27FC236}">
                <a16:creationId xmlns:a16="http://schemas.microsoft.com/office/drawing/2014/main" id="{04681DC2-4BC0-4947-ADEA-F06C1E28219F}"/>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3BAC55D8-4C2E-482D-8EB7-19CB6EBA75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23652" y="-1288393"/>
            <a:ext cx="609600" cy="609600"/>
          </a:xfrm>
          <a:prstGeom prst="rect">
            <a:avLst/>
          </a:prstGeom>
        </p:spPr>
      </p:pic>
    </p:spTree>
    <p:extLst>
      <p:ext uri="{BB962C8B-B14F-4D97-AF65-F5344CB8AC3E}">
        <p14:creationId xmlns:p14="http://schemas.microsoft.com/office/powerpoint/2010/main" val="222638290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3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7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1999762"/>
            <a:ext cx="7639834" cy="283986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When the father was told that his daughter had died, what did Jesus say to the father?</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9" name="Title 2">
            <a:extLst>
              <a:ext uri="{FF2B5EF4-FFF2-40B4-BE49-F238E27FC236}">
                <a16:creationId xmlns:a16="http://schemas.microsoft.com/office/drawing/2014/main" id="{2C6D88EA-6B01-4404-A50D-233DBE8CEE70}"/>
              </a:ext>
            </a:extLst>
          </p:cNvPr>
          <p:cNvSpPr txBox="1">
            <a:spLocks/>
          </p:cNvSpPr>
          <p:nvPr/>
        </p:nvSpPr>
        <p:spPr>
          <a:xfrm>
            <a:off x="457200" y="1159666"/>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2</a:t>
            </a:r>
          </a:p>
        </p:txBody>
      </p:sp>
      <p:sp>
        <p:nvSpPr>
          <p:cNvPr id="12" name="Rectangle 11">
            <a:extLst>
              <a:ext uri="{FF2B5EF4-FFF2-40B4-BE49-F238E27FC236}">
                <a16:creationId xmlns:a16="http://schemas.microsoft.com/office/drawing/2014/main" id="{071F8C1E-20B7-4B35-8EAA-CC53784B3966}"/>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3" name="Rectangle 12">
            <a:extLst>
              <a:ext uri="{FF2B5EF4-FFF2-40B4-BE49-F238E27FC236}">
                <a16:creationId xmlns:a16="http://schemas.microsoft.com/office/drawing/2014/main" id="{7516331E-0A03-447B-8C06-F52764C0986A}"/>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C032ECF5-7B84-485F-939B-7C3422BF6C3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61419" y="-1260252"/>
            <a:ext cx="609600" cy="609600"/>
          </a:xfrm>
          <a:prstGeom prst="rect">
            <a:avLst/>
          </a:prstGeom>
        </p:spPr>
      </p:pic>
    </p:spTree>
    <p:extLst>
      <p:ext uri="{BB962C8B-B14F-4D97-AF65-F5344CB8AC3E}">
        <p14:creationId xmlns:p14="http://schemas.microsoft.com/office/powerpoint/2010/main" val="117245386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224"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11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2143000"/>
            <a:ext cx="7639834" cy="282228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When you come to Jesus with your sadness and fears, what would he say to you?</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9" name="Title 2">
            <a:extLst>
              <a:ext uri="{FF2B5EF4-FFF2-40B4-BE49-F238E27FC236}">
                <a16:creationId xmlns:a16="http://schemas.microsoft.com/office/drawing/2014/main" id="{87C491F6-5E5B-4B6D-A9CF-E5DE5D192A7F}"/>
              </a:ext>
            </a:extLst>
          </p:cNvPr>
          <p:cNvSpPr txBox="1">
            <a:spLocks/>
          </p:cNvSpPr>
          <p:nvPr/>
        </p:nvSpPr>
        <p:spPr>
          <a:xfrm>
            <a:off x="457200" y="1159666"/>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3</a:t>
            </a:r>
          </a:p>
        </p:txBody>
      </p:sp>
      <p:sp>
        <p:nvSpPr>
          <p:cNvPr id="12" name="Rectangle 11">
            <a:extLst>
              <a:ext uri="{FF2B5EF4-FFF2-40B4-BE49-F238E27FC236}">
                <a16:creationId xmlns:a16="http://schemas.microsoft.com/office/drawing/2014/main" id="{BDDC7520-0DF2-471F-94B4-22F46F9F89DF}"/>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3" name="Rectangle 12">
            <a:extLst>
              <a:ext uri="{FF2B5EF4-FFF2-40B4-BE49-F238E27FC236}">
                <a16:creationId xmlns:a16="http://schemas.microsoft.com/office/drawing/2014/main" id="{1157CA28-574E-4432-9D9E-195404255388}"/>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3" name="Recorded Sound">
            <a:hlinkClick r:id="" action="ppaction://media"/>
            <a:extLst>
              <a:ext uri="{FF2B5EF4-FFF2-40B4-BE49-F238E27FC236}">
                <a16:creationId xmlns:a16="http://schemas.microsoft.com/office/drawing/2014/main" id="{32F1513C-F4B0-4D49-B1B3-CE634FF624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32670" y="-2571493"/>
            <a:ext cx="609600" cy="609600"/>
          </a:xfrm>
          <a:prstGeom prst="rect">
            <a:avLst/>
          </a:prstGeom>
        </p:spPr>
      </p:pic>
    </p:spTree>
    <p:extLst>
      <p:ext uri="{BB962C8B-B14F-4D97-AF65-F5344CB8AC3E}">
        <p14:creationId xmlns:p14="http://schemas.microsoft.com/office/powerpoint/2010/main" val="412608099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272"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par>
                                <p:cTn id="13" presetID="10" presetClass="exit" presetSubtype="0" fill="hold" grpId="0" nodeType="withEffect">
                                  <p:stCondLst>
                                    <p:cond delay="11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4" grpId="0" uiExpand="1" build="p"/>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622896" y="1826857"/>
            <a:ext cx="7898209" cy="93315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He fell at the feet of Jesus.</a:t>
            </a:r>
          </a:p>
        </p:txBody>
      </p:sp>
      <p:sp>
        <p:nvSpPr>
          <p:cNvPr id="7" name="Rectangle 6">
            <a:extLst>
              <a:ext uri="{FF2B5EF4-FFF2-40B4-BE49-F238E27FC236}">
                <a16:creationId xmlns:a16="http://schemas.microsoft.com/office/drawing/2014/main" id="{E3514303-BF94-4CC9-9274-7533E548F40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6" name="Rectangle 5">
            <a:extLst>
              <a:ext uri="{FF2B5EF4-FFF2-40B4-BE49-F238E27FC236}">
                <a16:creationId xmlns:a16="http://schemas.microsoft.com/office/drawing/2014/main" id="{25F1003F-303C-4E94-9F09-DF01334A6808}"/>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C90A541-7299-42AE-8DF9-7E7AFE83DBA9}"/>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F8DA0446-F0CA-4E3D-8B3D-B608AAA058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28683" y="-1286335"/>
            <a:ext cx="609600" cy="609600"/>
          </a:xfrm>
          <a:prstGeom prst="rect">
            <a:avLst/>
          </a:prstGeom>
        </p:spPr>
      </p:pic>
    </p:spTree>
    <p:extLst>
      <p:ext uri="{BB962C8B-B14F-4D97-AF65-F5344CB8AC3E}">
        <p14:creationId xmlns:p14="http://schemas.microsoft.com/office/powerpoint/2010/main" val="294233764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9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850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2021976"/>
            <a:ext cx="7639834" cy="285110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Faith brings miracles. What are you afraid of? How can faith in Jesus help you?</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9" name="Title 2">
            <a:extLst>
              <a:ext uri="{FF2B5EF4-FFF2-40B4-BE49-F238E27FC236}">
                <a16:creationId xmlns:a16="http://schemas.microsoft.com/office/drawing/2014/main" id="{4C55CDD7-3A12-4FE6-AF02-0A0DDB6380D4}"/>
              </a:ext>
            </a:extLst>
          </p:cNvPr>
          <p:cNvSpPr txBox="1">
            <a:spLocks/>
          </p:cNvSpPr>
          <p:nvPr/>
        </p:nvSpPr>
        <p:spPr>
          <a:xfrm>
            <a:off x="457200" y="1159666"/>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Question 4</a:t>
            </a:r>
          </a:p>
        </p:txBody>
      </p:sp>
      <p:sp>
        <p:nvSpPr>
          <p:cNvPr id="12" name="Rectangle 11">
            <a:extLst>
              <a:ext uri="{FF2B5EF4-FFF2-40B4-BE49-F238E27FC236}">
                <a16:creationId xmlns:a16="http://schemas.microsoft.com/office/drawing/2014/main" id="{93F132CC-4E98-46A6-BC95-2F2E05E2A607}"/>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3" name="Rectangle 12">
            <a:extLst>
              <a:ext uri="{FF2B5EF4-FFF2-40B4-BE49-F238E27FC236}">
                <a16:creationId xmlns:a16="http://schemas.microsoft.com/office/drawing/2014/main" id="{C0B21C67-0B12-4686-BF3A-0794CC9D8642}"/>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0AB2D3D7-960B-43CB-8FE5-6CF26DDB2B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31923" y="-1265171"/>
            <a:ext cx="609600" cy="609600"/>
          </a:xfrm>
          <a:prstGeom prst="rect">
            <a:avLst/>
          </a:prstGeom>
        </p:spPr>
      </p:pic>
    </p:spTree>
    <p:extLst>
      <p:ext uri="{BB962C8B-B14F-4D97-AF65-F5344CB8AC3E}">
        <p14:creationId xmlns:p14="http://schemas.microsoft.com/office/powerpoint/2010/main" val="8483884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10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xit" presetSubtype="0" fill="hold" grpId="0" nodeType="withEffect">
                                  <p:stCondLst>
                                    <p:cond delay="122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3" y="1104733"/>
            <a:ext cx="7639834" cy="361770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dirty="0">
                <a:latin typeface="Century Gothic" panose="020B0502020202020204" pitchFamily="34" charset="0"/>
              </a:rPr>
              <a:t>Dear Jesus,</a:t>
            </a:r>
          </a:p>
          <a:p>
            <a:pPr algn="l">
              <a:lnSpc>
                <a:spcPct val="150000"/>
              </a:lnSpc>
            </a:pPr>
            <a:r>
              <a:rPr lang="en-US" dirty="0">
                <a:latin typeface="Century Gothic" panose="020B0502020202020204" pitchFamily="34" charset="0"/>
              </a:rPr>
              <a:t>You can do the impossible. You raised a dead girl to life. You love to heal. Children never bother you. Even death does not stop you. Help me to fall at your feet. Help me to not be afraid. Help me to believe that you can do anything. </a:t>
            </a:r>
          </a:p>
          <a:p>
            <a:pPr algn="l">
              <a:lnSpc>
                <a:spcPct val="150000"/>
              </a:lnSpc>
            </a:pPr>
            <a:r>
              <a:rPr lang="en-US" dirty="0">
                <a:latin typeface="Century Gothic" panose="020B0502020202020204" pitchFamily="34" charset="0"/>
              </a:rPr>
              <a:t>Amen</a:t>
            </a:r>
          </a:p>
        </p:txBody>
      </p:sp>
      <p:sp>
        <p:nvSpPr>
          <p:cNvPr id="6" name="Rectangle 5">
            <a:extLst>
              <a:ext uri="{FF2B5EF4-FFF2-40B4-BE49-F238E27FC236}">
                <a16:creationId xmlns:a16="http://schemas.microsoft.com/office/drawing/2014/main" id="{88A63413-BC51-46B5-8DD3-19CF919E224F}"/>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9" name="Title 2">
            <a:extLst>
              <a:ext uri="{FF2B5EF4-FFF2-40B4-BE49-F238E27FC236}">
                <a16:creationId xmlns:a16="http://schemas.microsoft.com/office/drawing/2014/main" id="{200DE923-9BA8-4CC0-BF1E-A81FF88BF8B1}"/>
              </a:ext>
            </a:extLst>
          </p:cNvPr>
          <p:cNvSpPr txBox="1">
            <a:spLocks/>
          </p:cNvSpPr>
          <p:nvPr/>
        </p:nvSpPr>
        <p:spPr>
          <a:xfrm>
            <a:off x="457200" y="457483"/>
            <a:ext cx="8229600" cy="894755"/>
          </a:xfrm>
          <a:prstGeom prst="rect">
            <a:avLst/>
          </a:prstGeom>
          <a:ln w="38100">
            <a:noFill/>
          </a:ln>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0B050"/>
                </a:solidFill>
                <a:latin typeface="Century Gothic" panose="020B0502020202020204" pitchFamily="34" charset="0"/>
              </a:rPr>
              <a:t>Prayer</a:t>
            </a:r>
            <a:endParaRPr lang="en-US" sz="4860" b="1" dirty="0">
              <a:solidFill>
                <a:srgbClr val="00B050"/>
              </a:solidFill>
              <a:latin typeface="Century Gothic" panose="020B0502020202020204" pitchFamily="34" charset="0"/>
            </a:endParaRPr>
          </a:p>
        </p:txBody>
      </p:sp>
      <p:sp>
        <p:nvSpPr>
          <p:cNvPr id="10" name="Rectangle 9">
            <a:extLst>
              <a:ext uri="{FF2B5EF4-FFF2-40B4-BE49-F238E27FC236}">
                <a16:creationId xmlns:a16="http://schemas.microsoft.com/office/drawing/2014/main" id="{301DA52F-A45A-421C-B459-44A8AAD3C2CB}"/>
              </a:ext>
            </a:extLst>
          </p:cNvPr>
          <p:cNvSpPr/>
          <p:nvPr/>
        </p:nvSpPr>
        <p:spPr>
          <a:xfrm>
            <a:off x="0" y="0"/>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11" name="Rectangle 10">
            <a:extLst>
              <a:ext uri="{FF2B5EF4-FFF2-40B4-BE49-F238E27FC236}">
                <a16:creationId xmlns:a16="http://schemas.microsoft.com/office/drawing/2014/main" id="{F06FB462-AE4E-401F-AD5C-D5167C3F8805}"/>
              </a:ext>
            </a:extLst>
          </p:cNvPr>
          <p:cNvSpPr/>
          <p:nvPr/>
        </p:nvSpPr>
        <p:spPr>
          <a:xfrm>
            <a:off x="0" y="5368608"/>
            <a:ext cx="9144000" cy="346392"/>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2" name="Recorded Sound">
            <a:hlinkClick r:id="" action="ppaction://media"/>
            <a:extLst>
              <a:ext uri="{FF2B5EF4-FFF2-40B4-BE49-F238E27FC236}">
                <a16:creationId xmlns:a16="http://schemas.microsoft.com/office/drawing/2014/main" id="{7C07CF29-4FBB-4720-B69C-12787A91C8C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87665" y="-1292081"/>
            <a:ext cx="609600" cy="609600"/>
          </a:xfrm>
          <a:prstGeom prst="rect">
            <a:avLst/>
          </a:prstGeom>
        </p:spPr>
      </p:pic>
    </p:spTree>
    <p:extLst>
      <p:ext uri="{BB962C8B-B14F-4D97-AF65-F5344CB8AC3E}">
        <p14:creationId xmlns:p14="http://schemas.microsoft.com/office/powerpoint/2010/main" val="36559516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623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grpId="0" nodeType="withEffect">
                                  <p:stCondLst>
                                    <p:cond delay="40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grpId="0" nodeType="withEffect">
                                  <p:stCondLst>
                                    <p:cond delay="3275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par>
                                <p:cTn id="19" presetID="10" presetClass="exit" presetSubtype="0" fill="hold" grpId="0" nodeType="withEffect">
                                  <p:stCondLst>
                                    <p:cond delay="3625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1706A19E-7D77-450E-833C-FE8B950BAFB6}"/>
              </a:ext>
            </a:extLst>
          </p:cNvPr>
          <p:cNvSpPr/>
          <p:nvPr/>
        </p:nvSpPr>
        <p:spPr>
          <a:xfrm>
            <a:off x="2584117" y="857048"/>
            <a:ext cx="3975767" cy="2308324"/>
          </a:xfrm>
          <a:prstGeom prst="rect">
            <a:avLst/>
          </a:prstGeom>
        </p:spPr>
        <p:txBody>
          <a:bodyPr wrap="none">
            <a:spAutoFit/>
          </a:bodyPr>
          <a:lstStyle/>
          <a:p>
            <a:pPr algn="ctr"/>
            <a:r>
              <a:rPr lang="en-US" sz="4800" b="1" dirty="0">
                <a:solidFill>
                  <a:prstClr val="black"/>
                </a:solidFill>
                <a:latin typeface="Century Gothic" panose="020B0502020202020204" pitchFamily="34" charset="0"/>
              </a:rPr>
              <a:t>Jesus Raises </a:t>
            </a:r>
          </a:p>
          <a:p>
            <a:pPr algn="ctr"/>
            <a:r>
              <a:rPr lang="en-US" sz="4800" b="1" dirty="0">
                <a:solidFill>
                  <a:prstClr val="black"/>
                </a:solidFill>
                <a:latin typeface="Century Gothic" panose="020B0502020202020204" pitchFamily="34" charset="0"/>
              </a:rPr>
              <a:t>a Dead Girl </a:t>
            </a:r>
          </a:p>
          <a:p>
            <a:pPr algn="ctr"/>
            <a:r>
              <a:rPr lang="en-US" sz="4800" b="1" dirty="0">
                <a:solidFill>
                  <a:prstClr val="black"/>
                </a:solidFill>
                <a:latin typeface="Century Gothic" panose="020B0502020202020204" pitchFamily="34" charset="0"/>
              </a:rPr>
              <a:t>to Life</a:t>
            </a:r>
          </a:p>
        </p:txBody>
      </p:sp>
      <p:sp>
        <p:nvSpPr>
          <p:cNvPr id="7" name="Rectangle 6">
            <a:extLst>
              <a:ext uri="{FF2B5EF4-FFF2-40B4-BE49-F238E27FC236}">
                <a16:creationId xmlns:a16="http://schemas.microsoft.com/office/drawing/2014/main" id="{F34B7556-E878-461D-976D-FB999FD68EDF}"/>
              </a:ext>
            </a:extLst>
          </p:cNvPr>
          <p:cNvSpPr/>
          <p:nvPr/>
        </p:nvSpPr>
        <p:spPr>
          <a:xfrm>
            <a:off x="1813871" y="3626268"/>
            <a:ext cx="5516254" cy="769441"/>
          </a:xfrm>
          <a:prstGeom prst="rect">
            <a:avLst/>
          </a:prstGeom>
        </p:spPr>
        <p:txBody>
          <a:bodyPr wrap="none">
            <a:spAutoFit/>
          </a:bodyPr>
          <a:lstStyle/>
          <a:p>
            <a:pPr algn="ctr">
              <a:lnSpc>
                <a:spcPct val="100000"/>
              </a:lnSpc>
            </a:pPr>
            <a:r>
              <a:rPr lang="en-US" sz="4400" b="1" dirty="0">
                <a:solidFill>
                  <a:srgbClr val="FF0000"/>
                </a:solidFill>
                <a:latin typeface="Century Gothic" panose="020B0502020202020204" pitchFamily="34" charset="0"/>
              </a:rPr>
              <a:t>Phrased for Fluency</a:t>
            </a:r>
            <a:endParaRPr lang="en-US" sz="8800" b="1" dirty="0">
              <a:solidFill>
                <a:srgbClr val="FF0000"/>
              </a:solidFill>
              <a:latin typeface="Century Gothic" panose="020B0502020202020204" pitchFamily="34" charset="0"/>
            </a:endParaRPr>
          </a:p>
        </p:txBody>
      </p:sp>
      <p:pic>
        <p:nvPicPr>
          <p:cNvPr id="3" name="Recorded Sound">
            <a:hlinkClick r:id="" action="ppaction://media"/>
            <a:extLst>
              <a:ext uri="{FF2B5EF4-FFF2-40B4-BE49-F238E27FC236}">
                <a16:creationId xmlns:a16="http://schemas.microsoft.com/office/drawing/2014/main" id="{390C8172-D40B-4A10-A611-97C495C951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10490" y="-1292176"/>
            <a:ext cx="609600" cy="609600"/>
          </a:xfrm>
          <a:prstGeom prst="rect">
            <a:avLst/>
          </a:prstGeom>
        </p:spPr>
      </p:pic>
    </p:spTree>
    <p:extLst>
      <p:ext uri="{BB962C8B-B14F-4D97-AF65-F5344CB8AC3E}">
        <p14:creationId xmlns:p14="http://schemas.microsoft.com/office/powerpoint/2010/main" val="29133151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252"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5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xit" presetSubtype="0" fill="hold" grpId="0" nodeType="withEffect">
                                  <p:stCondLst>
                                    <p:cond delay="8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animBg="1"/>
      <p:bldP spid="2"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a:extLst>
              <a:ext uri="{FF2B5EF4-FFF2-40B4-BE49-F238E27FC236}">
                <a16:creationId xmlns:a16="http://schemas.microsoft.com/office/drawing/2014/main" id="{E25F8608-571F-4645-AE12-1E08F1B683A3}"/>
              </a:ext>
            </a:extLst>
          </p:cNvPr>
          <p:cNvSpPr/>
          <p:nvPr/>
        </p:nvSpPr>
        <p:spPr>
          <a:xfrm>
            <a:off x="992530" y="1201640"/>
            <a:ext cx="4434227"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My only daughter </a:t>
            </a:r>
            <a:endParaRPr lang="en-US" sz="3600" dirty="0"/>
          </a:p>
        </p:txBody>
      </p:sp>
      <p:sp>
        <p:nvSpPr>
          <p:cNvPr id="4" name="Rectangle 3">
            <a:extLst>
              <a:ext uri="{FF2B5EF4-FFF2-40B4-BE49-F238E27FC236}">
                <a16:creationId xmlns:a16="http://schemas.microsoft.com/office/drawing/2014/main" id="{B3703255-C833-4921-9D4F-3790A55887C9}"/>
              </a:ext>
            </a:extLst>
          </p:cNvPr>
          <p:cNvSpPr/>
          <p:nvPr/>
        </p:nvSpPr>
        <p:spPr>
          <a:xfrm>
            <a:off x="5892518" y="1201640"/>
            <a:ext cx="225895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is dying</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8" name="Rectangle 7">
            <a:extLst>
              <a:ext uri="{FF2B5EF4-FFF2-40B4-BE49-F238E27FC236}">
                <a16:creationId xmlns:a16="http://schemas.microsoft.com/office/drawing/2014/main" id="{84443239-DDC1-4321-AF52-5828DB85BB89}"/>
              </a:ext>
            </a:extLst>
          </p:cNvPr>
          <p:cNvSpPr/>
          <p:nvPr/>
        </p:nvSpPr>
        <p:spPr>
          <a:xfrm>
            <a:off x="992530" y="2488599"/>
            <a:ext cx="294824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Jairus cried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pic>
        <p:nvPicPr>
          <p:cNvPr id="2" name="Recorded Sound">
            <a:hlinkClick r:id="" action="ppaction://media"/>
            <a:extLst>
              <a:ext uri="{FF2B5EF4-FFF2-40B4-BE49-F238E27FC236}">
                <a16:creationId xmlns:a16="http://schemas.microsoft.com/office/drawing/2014/main" id="{B69D747A-6917-47D3-8D3E-CB610E1754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61851" y="-1324163"/>
            <a:ext cx="609600" cy="609600"/>
          </a:xfrm>
          <a:prstGeom prst="rect">
            <a:avLst/>
          </a:prstGeom>
        </p:spPr>
      </p:pic>
    </p:spTree>
    <p:extLst>
      <p:ext uri="{BB962C8B-B14F-4D97-AF65-F5344CB8AC3E}">
        <p14:creationId xmlns:p14="http://schemas.microsoft.com/office/powerpoint/2010/main" val="245981062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03"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27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xit" presetSubtype="0" fill="hold" grpId="0" nodeType="withEffect">
                                  <p:stCondLst>
                                    <p:cond delay="925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6" grpId="0" animBg="1"/>
      <p:bldP spid="3" grpId="0"/>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35C17EDB-3F07-420D-8E2C-B80E29FBE348}"/>
              </a:ext>
            </a:extLst>
          </p:cNvPr>
          <p:cNvSpPr/>
          <p:nvPr/>
        </p:nvSpPr>
        <p:spPr>
          <a:xfrm>
            <a:off x="1546091" y="1517662"/>
            <a:ext cx="168668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He fell </a:t>
            </a:r>
            <a:endParaRPr lang="en-US" sz="3600" dirty="0"/>
          </a:p>
        </p:txBody>
      </p:sp>
      <p:sp>
        <p:nvSpPr>
          <p:cNvPr id="3" name="Rectangle 2">
            <a:extLst>
              <a:ext uri="{FF2B5EF4-FFF2-40B4-BE49-F238E27FC236}">
                <a16:creationId xmlns:a16="http://schemas.microsoft.com/office/drawing/2014/main" id="{777627F7-CF17-43FC-9E60-77724B0E2C05}"/>
              </a:ext>
            </a:extLst>
          </p:cNvPr>
          <p:cNvSpPr/>
          <p:nvPr/>
        </p:nvSpPr>
        <p:spPr>
          <a:xfrm>
            <a:off x="4572000" y="1517661"/>
            <a:ext cx="268214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at the feet </a:t>
            </a:r>
            <a:endParaRPr lang="en-US" sz="3600" dirty="0"/>
          </a:p>
        </p:txBody>
      </p:sp>
      <p:sp>
        <p:nvSpPr>
          <p:cNvPr id="4" name="Rectangle 3">
            <a:extLst>
              <a:ext uri="{FF2B5EF4-FFF2-40B4-BE49-F238E27FC236}">
                <a16:creationId xmlns:a16="http://schemas.microsoft.com/office/drawing/2014/main" id="{AA87BFEE-D0C9-4641-980F-5EBE66684C83}"/>
              </a:ext>
            </a:extLst>
          </p:cNvPr>
          <p:cNvSpPr/>
          <p:nvPr/>
        </p:nvSpPr>
        <p:spPr>
          <a:xfrm>
            <a:off x="1546091" y="2639171"/>
            <a:ext cx="218040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of Jesus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pic>
        <p:nvPicPr>
          <p:cNvPr id="7" name="Recorded Sound">
            <a:hlinkClick r:id="" action="ppaction://media"/>
            <a:extLst>
              <a:ext uri="{FF2B5EF4-FFF2-40B4-BE49-F238E27FC236}">
                <a16:creationId xmlns:a16="http://schemas.microsoft.com/office/drawing/2014/main" id="{4769A95D-5E45-4984-8017-5133DCB76E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29930" y="-1264562"/>
            <a:ext cx="609600" cy="609600"/>
          </a:xfrm>
          <a:prstGeom prst="rect">
            <a:avLst/>
          </a:prstGeom>
        </p:spPr>
      </p:pic>
    </p:spTree>
    <p:extLst>
      <p:ext uri="{BB962C8B-B14F-4D97-AF65-F5344CB8AC3E}">
        <p14:creationId xmlns:p14="http://schemas.microsoft.com/office/powerpoint/2010/main" val="379255002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9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65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055653C4-4743-46B9-AA54-B0CDC4C51FD6}"/>
              </a:ext>
            </a:extLst>
          </p:cNvPr>
          <p:cNvSpPr/>
          <p:nvPr/>
        </p:nvSpPr>
        <p:spPr>
          <a:xfrm>
            <a:off x="1103117" y="1257877"/>
            <a:ext cx="240322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This father</a:t>
            </a:r>
            <a:endParaRPr lang="en-US" sz="3600" dirty="0"/>
          </a:p>
        </p:txBody>
      </p:sp>
      <p:sp>
        <p:nvSpPr>
          <p:cNvPr id="3" name="Rectangle 2">
            <a:extLst>
              <a:ext uri="{FF2B5EF4-FFF2-40B4-BE49-F238E27FC236}">
                <a16:creationId xmlns:a16="http://schemas.microsoft.com/office/drawing/2014/main" id="{55BE1E89-5DEC-41D7-9F1D-1F383D7A98F8}"/>
              </a:ext>
            </a:extLst>
          </p:cNvPr>
          <p:cNvSpPr/>
          <p:nvPr/>
        </p:nvSpPr>
        <p:spPr>
          <a:xfrm>
            <a:off x="4913776" y="1253772"/>
            <a:ext cx="106311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was</a:t>
            </a:r>
            <a:endParaRPr lang="en-US" sz="3600" dirty="0"/>
          </a:p>
        </p:txBody>
      </p:sp>
      <p:sp>
        <p:nvSpPr>
          <p:cNvPr id="4" name="Rectangle 3">
            <a:extLst>
              <a:ext uri="{FF2B5EF4-FFF2-40B4-BE49-F238E27FC236}">
                <a16:creationId xmlns:a16="http://schemas.microsoft.com/office/drawing/2014/main" id="{D82F33D0-E119-48FE-A10E-CF4368ED9F44}"/>
              </a:ext>
            </a:extLst>
          </p:cNvPr>
          <p:cNvSpPr/>
          <p:nvPr/>
        </p:nvSpPr>
        <p:spPr>
          <a:xfrm>
            <a:off x="1103117" y="2442766"/>
            <a:ext cx="381065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 Jewish leader</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7" name="Recorded Sound">
            <a:hlinkClick r:id="" action="ppaction://media"/>
            <a:extLst>
              <a:ext uri="{FF2B5EF4-FFF2-40B4-BE49-F238E27FC236}">
                <a16:creationId xmlns:a16="http://schemas.microsoft.com/office/drawing/2014/main" id="{61876B7A-2836-4C46-BFFE-726B244F278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13932" y="-1274655"/>
            <a:ext cx="609600" cy="609600"/>
          </a:xfrm>
          <a:prstGeom prst="rect">
            <a:avLst/>
          </a:prstGeom>
        </p:spPr>
      </p:pic>
    </p:spTree>
    <p:extLst>
      <p:ext uri="{BB962C8B-B14F-4D97-AF65-F5344CB8AC3E}">
        <p14:creationId xmlns:p14="http://schemas.microsoft.com/office/powerpoint/2010/main" val="180140102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60"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625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a:extLst>
              <a:ext uri="{FF2B5EF4-FFF2-40B4-BE49-F238E27FC236}">
                <a16:creationId xmlns:a16="http://schemas.microsoft.com/office/drawing/2014/main" id="{E9C6C222-FDF5-46DD-878A-39A8C99366CC}"/>
              </a:ext>
            </a:extLst>
          </p:cNvPr>
          <p:cNvSpPr/>
          <p:nvPr/>
        </p:nvSpPr>
        <p:spPr>
          <a:xfrm>
            <a:off x="780577" y="1194022"/>
            <a:ext cx="3700052"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Please come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4" name="Rectangle 3">
            <a:extLst>
              <a:ext uri="{FF2B5EF4-FFF2-40B4-BE49-F238E27FC236}">
                <a16:creationId xmlns:a16="http://schemas.microsoft.com/office/drawing/2014/main" id="{BB692EC5-42EA-460E-81FB-D3545B7E30D0}"/>
              </a:ext>
            </a:extLst>
          </p:cNvPr>
          <p:cNvSpPr/>
          <p:nvPr/>
        </p:nvSpPr>
        <p:spPr>
          <a:xfrm>
            <a:off x="780577" y="2380184"/>
            <a:ext cx="429636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he begged Jesus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7" name="Rectangle 6">
            <a:extLst>
              <a:ext uri="{FF2B5EF4-FFF2-40B4-BE49-F238E27FC236}">
                <a16:creationId xmlns:a16="http://schemas.microsoft.com/office/drawing/2014/main" id="{6FABDF20-1213-48DB-9FDF-FA71E30D1811}"/>
              </a:ext>
            </a:extLst>
          </p:cNvPr>
          <p:cNvSpPr/>
          <p:nvPr/>
        </p:nvSpPr>
        <p:spPr>
          <a:xfrm>
            <a:off x="780577" y="3566346"/>
            <a:ext cx="3791423"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Put your hands </a:t>
            </a:r>
            <a:endParaRPr lang="en-US" sz="3600" dirty="0"/>
          </a:p>
        </p:txBody>
      </p:sp>
      <p:sp>
        <p:nvSpPr>
          <p:cNvPr id="8" name="Rectangle 7">
            <a:extLst>
              <a:ext uri="{FF2B5EF4-FFF2-40B4-BE49-F238E27FC236}">
                <a16:creationId xmlns:a16="http://schemas.microsoft.com/office/drawing/2014/main" id="{1E4E4D57-9F5E-4133-BDB2-74AA12513021}"/>
              </a:ext>
            </a:extLst>
          </p:cNvPr>
          <p:cNvSpPr/>
          <p:nvPr/>
        </p:nvSpPr>
        <p:spPr>
          <a:xfrm>
            <a:off x="5210214" y="3390401"/>
            <a:ext cx="1877437" cy="822276"/>
          </a:xfrm>
          <a:prstGeom prst="rect">
            <a:avLst/>
          </a:prstGeom>
        </p:spPr>
        <p:txBody>
          <a:bodyPr wrap="none">
            <a:spAutoFit/>
          </a:bodyPr>
          <a:lstStyle/>
          <a:p>
            <a:pPr>
              <a:lnSpc>
                <a:spcPct val="150000"/>
              </a:lnSpc>
            </a:pPr>
            <a:r>
              <a:rPr lang="en-US" sz="3600" dirty="0">
                <a:latin typeface="Century Gothic" panose="020B0502020202020204" pitchFamily="34" charset="0"/>
                <a:ea typeface="MS Mincho" panose="02020609040205080304" pitchFamily="49" charset="-128"/>
                <a:cs typeface="Helvetica" panose="020B0604020202020204" pitchFamily="34" charset="0"/>
              </a:rPr>
              <a:t>on her</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dirty="0">
              <a:latin typeface="Times New Roman" panose="02020603050405020304" pitchFamily="18" charset="0"/>
              <a:ea typeface="Times New Roman" panose="02020603050405020304" pitchFamily="18" charset="0"/>
            </a:endParaRPr>
          </a:p>
        </p:txBody>
      </p:sp>
      <p:pic>
        <p:nvPicPr>
          <p:cNvPr id="2" name="Recorded Sound">
            <a:hlinkClick r:id="" action="ppaction://media"/>
            <a:extLst>
              <a:ext uri="{FF2B5EF4-FFF2-40B4-BE49-F238E27FC236}">
                <a16:creationId xmlns:a16="http://schemas.microsoft.com/office/drawing/2014/main" id="{8169E155-A080-4A23-8652-08E4591D24F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71488" y="-1273268"/>
            <a:ext cx="609600" cy="609600"/>
          </a:xfrm>
          <a:prstGeom prst="rect">
            <a:avLst/>
          </a:prstGeom>
        </p:spPr>
      </p:pic>
    </p:spTree>
    <p:extLst>
      <p:ext uri="{BB962C8B-B14F-4D97-AF65-F5344CB8AC3E}">
        <p14:creationId xmlns:p14="http://schemas.microsoft.com/office/powerpoint/2010/main" val="37872295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75"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27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4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par>
                                <p:cTn id="19" presetID="10" presetClass="exit" presetSubtype="0" fill="hold" grpId="0" nodeType="withEffect">
                                  <p:stCondLst>
                                    <p:cond delay="110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childTnLst>
        </p:cTn>
      </p:par>
    </p:tnLst>
    <p:bldLst>
      <p:bldP spid="6" grpId="0" animBg="1"/>
      <p:bldP spid="3" grpId="0"/>
      <p:bldP spid="4"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390EB136-3497-4F3E-B35B-3922EBE180C4}"/>
              </a:ext>
            </a:extLst>
          </p:cNvPr>
          <p:cNvSpPr/>
          <p:nvPr/>
        </p:nvSpPr>
        <p:spPr>
          <a:xfrm>
            <a:off x="4330825" y="1565968"/>
            <a:ext cx="3421696" cy="822276"/>
          </a:xfrm>
          <a:prstGeom prst="rect">
            <a:avLst/>
          </a:prstGeom>
        </p:spPr>
        <p:txBody>
          <a:bodyPr wrap="square">
            <a:spAutoFit/>
          </a:bodyPr>
          <a:lstStyle/>
          <a:p>
            <a:pPr>
              <a:lnSpc>
                <a:spcPct val="150000"/>
              </a:lnSpc>
            </a:pPr>
            <a:r>
              <a:rPr lang="en-US" sz="3600" dirty="0">
                <a:latin typeface="Century Gothic" panose="020B0502020202020204" pitchFamily="34" charset="0"/>
                <a:ea typeface="MS Mincho" panose="02020609040205080304" pitchFamily="49" charset="-128"/>
                <a:cs typeface="Helvetica" panose="020B0604020202020204" pitchFamily="34" charset="0"/>
              </a:rPr>
              <a:t>she will live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dirty="0">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BECEE1A3-2F9E-4B62-AEE6-4A9BE1F9343C}"/>
              </a:ext>
            </a:extLst>
          </p:cNvPr>
          <p:cNvSpPr/>
          <p:nvPr/>
        </p:nvSpPr>
        <p:spPr>
          <a:xfrm>
            <a:off x="1262944" y="1741913"/>
            <a:ext cx="2396810" cy="646331"/>
          </a:xfrm>
          <a:prstGeom prst="rect">
            <a:avLst/>
          </a:prstGeom>
        </p:spPr>
        <p:txBody>
          <a:bodyPr wrap="none">
            <a:spAutoFit/>
          </a:bodyPr>
          <a:lstStyle/>
          <a:p>
            <a:r>
              <a:rPr lang="en-US" sz="3600" dirty="0">
                <a:latin typeface="Microsoft New Tai Lue" panose="020B0502040204020203" pitchFamily="34" charset="0"/>
                <a:ea typeface="MS Mincho" panose="02020609040205080304" pitchFamily="49" charset="-128"/>
                <a:cs typeface="Microsoft New Tai Lue" panose="020B0502040204020203" pitchFamily="34" charset="0"/>
              </a:rPr>
              <a:t>I</a:t>
            </a:r>
            <a:r>
              <a:rPr lang="en-US" sz="3600" dirty="0">
                <a:latin typeface="Century Gothic" panose="020B0502020202020204" pitchFamily="34" charset="0"/>
                <a:ea typeface="MS Mincho" panose="02020609040205080304" pitchFamily="49" charset="-128"/>
                <a:cs typeface="Helvetica" panose="020B0604020202020204" pitchFamily="34" charset="0"/>
              </a:rPr>
              <a:t>f you do</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pic>
        <p:nvPicPr>
          <p:cNvPr id="3" name="Recorded Sound">
            <a:hlinkClick r:id="" action="ppaction://media"/>
            <a:extLst>
              <a:ext uri="{FF2B5EF4-FFF2-40B4-BE49-F238E27FC236}">
                <a16:creationId xmlns:a16="http://schemas.microsoft.com/office/drawing/2014/main" id="{0A60E0ED-896D-4D46-AC72-F04FB7E605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71136" y="-1283624"/>
            <a:ext cx="609600" cy="609600"/>
          </a:xfrm>
          <a:prstGeom prst="rect">
            <a:avLst/>
          </a:prstGeom>
        </p:spPr>
      </p:pic>
    </p:spTree>
    <p:extLst>
      <p:ext uri="{BB962C8B-B14F-4D97-AF65-F5344CB8AC3E}">
        <p14:creationId xmlns:p14="http://schemas.microsoft.com/office/powerpoint/2010/main" val="18714749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17"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xit" presetSubtype="0" fill="hold" grpId="0" nodeType="withEffect">
                                  <p:stCondLst>
                                    <p:cond delay="7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animBg="1"/>
      <p:bldP spid="7"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499DCC14-7A85-4A75-942A-8FA40D81F1B2}"/>
              </a:ext>
            </a:extLst>
          </p:cNvPr>
          <p:cNvSpPr/>
          <p:nvPr/>
        </p:nvSpPr>
        <p:spPr>
          <a:xfrm>
            <a:off x="997786" y="1344982"/>
            <a:ext cx="320151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Some people</a:t>
            </a:r>
            <a:endParaRPr lang="en-US" sz="3600" dirty="0"/>
          </a:p>
        </p:txBody>
      </p:sp>
      <p:sp>
        <p:nvSpPr>
          <p:cNvPr id="3" name="Rectangle 2">
            <a:extLst>
              <a:ext uri="{FF2B5EF4-FFF2-40B4-BE49-F238E27FC236}">
                <a16:creationId xmlns:a16="http://schemas.microsoft.com/office/drawing/2014/main" id="{1461C11B-F516-4883-B277-FFF519A1B8BA}"/>
              </a:ext>
            </a:extLst>
          </p:cNvPr>
          <p:cNvSpPr/>
          <p:nvPr/>
        </p:nvSpPr>
        <p:spPr>
          <a:xfrm>
            <a:off x="5109006" y="1344982"/>
            <a:ext cx="251383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came up</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4" name="Rectangle 3">
            <a:extLst>
              <a:ext uri="{FF2B5EF4-FFF2-40B4-BE49-F238E27FC236}">
                <a16:creationId xmlns:a16="http://schemas.microsoft.com/office/drawing/2014/main" id="{4B6FCB85-33B3-446B-A740-476DA68B4237}"/>
              </a:ext>
            </a:extLst>
          </p:cNvPr>
          <p:cNvSpPr/>
          <p:nvPr/>
        </p:nvSpPr>
        <p:spPr>
          <a:xfrm>
            <a:off x="995380" y="2449896"/>
            <a:ext cx="3576620"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Your daughter</a:t>
            </a:r>
            <a:endParaRPr lang="en-US" sz="3600" dirty="0"/>
          </a:p>
        </p:txBody>
      </p:sp>
      <p:sp>
        <p:nvSpPr>
          <p:cNvPr id="7" name="Rectangle 6">
            <a:extLst>
              <a:ext uri="{FF2B5EF4-FFF2-40B4-BE49-F238E27FC236}">
                <a16:creationId xmlns:a16="http://schemas.microsoft.com/office/drawing/2014/main" id="{3EEC47B2-A4D1-4171-AE56-7BB11A2547E8}"/>
              </a:ext>
            </a:extLst>
          </p:cNvPr>
          <p:cNvSpPr/>
          <p:nvPr/>
        </p:nvSpPr>
        <p:spPr>
          <a:xfrm>
            <a:off x="5702683" y="2445530"/>
            <a:ext cx="2129109"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is dead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10" name="Rectangle 9">
            <a:extLst>
              <a:ext uri="{FF2B5EF4-FFF2-40B4-BE49-F238E27FC236}">
                <a16:creationId xmlns:a16="http://schemas.microsoft.com/office/drawing/2014/main" id="{4FD78E3A-4405-41D1-9349-C3401186532E}"/>
              </a:ext>
            </a:extLst>
          </p:cNvPr>
          <p:cNvSpPr/>
          <p:nvPr/>
        </p:nvSpPr>
        <p:spPr>
          <a:xfrm>
            <a:off x="995380" y="3551915"/>
            <a:ext cx="233269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they said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8" name="Recorded Sound">
            <a:hlinkClick r:id="" action="ppaction://media"/>
            <a:extLst>
              <a:ext uri="{FF2B5EF4-FFF2-40B4-BE49-F238E27FC236}">
                <a16:creationId xmlns:a16="http://schemas.microsoft.com/office/drawing/2014/main" id="{DFF8B59B-9233-4878-A6C0-F65125E4A7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23270" y="-1265171"/>
            <a:ext cx="609600" cy="609600"/>
          </a:xfrm>
          <a:prstGeom prst="rect">
            <a:avLst/>
          </a:prstGeom>
        </p:spPr>
      </p:pic>
    </p:spTree>
    <p:extLst>
      <p:ext uri="{BB962C8B-B14F-4D97-AF65-F5344CB8AC3E}">
        <p14:creationId xmlns:p14="http://schemas.microsoft.com/office/powerpoint/2010/main" val="29291451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75" fill="hold"/>
                                        <p:tgtEl>
                                          <p:spTgt spid="8"/>
                                        </p:tgtEl>
                                      </p:cBhvr>
                                    </p:cmd>
                                  </p:childTnLst>
                                </p:cTn>
                              </p:par>
                              <p:par>
                                <p:cTn id="7" presetID="10" presetClass="entr" presetSubtype="0" fill="hold" grpId="0" nodeType="withEffect">
                                  <p:stCondLst>
                                    <p:cond delay="25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7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5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xit" presetSubtype="0" fill="hold" grpId="0" nodeType="withEffect">
                                  <p:stCondLst>
                                    <p:cond delay="1300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87BDFD4B-A2B9-48AC-957C-2AE880EBD24F}"/>
              </a:ext>
            </a:extLst>
          </p:cNvPr>
          <p:cNvSpPr/>
          <p:nvPr/>
        </p:nvSpPr>
        <p:spPr>
          <a:xfrm>
            <a:off x="475904" y="1627836"/>
            <a:ext cx="4442242"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Don</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t bother Jesus</a:t>
            </a:r>
            <a:endParaRPr lang="en-US" sz="3600" dirty="0"/>
          </a:p>
        </p:txBody>
      </p:sp>
      <p:sp>
        <p:nvSpPr>
          <p:cNvPr id="3" name="Rectangle 2">
            <a:extLst>
              <a:ext uri="{FF2B5EF4-FFF2-40B4-BE49-F238E27FC236}">
                <a16:creationId xmlns:a16="http://schemas.microsoft.com/office/drawing/2014/main" id="{2DD90F99-4810-413F-8570-D8AF2A6376A6}"/>
              </a:ext>
            </a:extLst>
          </p:cNvPr>
          <p:cNvSpPr/>
          <p:nvPr/>
        </p:nvSpPr>
        <p:spPr>
          <a:xfrm>
            <a:off x="5657504" y="1627835"/>
            <a:ext cx="250100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anymore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4" name="Recorded Sound">
            <a:hlinkClick r:id="" action="ppaction://media"/>
            <a:extLst>
              <a:ext uri="{FF2B5EF4-FFF2-40B4-BE49-F238E27FC236}">
                <a16:creationId xmlns:a16="http://schemas.microsoft.com/office/drawing/2014/main" id="{EFBAE762-B34B-469C-8597-60810C8A8A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30703" y="-1270032"/>
            <a:ext cx="609600" cy="609600"/>
          </a:xfrm>
          <a:prstGeom prst="rect">
            <a:avLst/>
          </a:prstGeom>
        </p:spPr>
      </p:pic>
    </p:spTree>
    <p:extLst>
      <p:ext uri="{BB962C8B-B14F-4D97-AF65-F5344CB8AC3E}">
        <p14:creationId xmlns:p14="http://schemas.microsoft.com/office/powerpoint/2010/main" val="6611068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60"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72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556210" y="1765465"/>
            <a:ext cx="8031580" cy="81477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This father was a Jewish leader.</a:t>
            </a:r>
          </a:p>
        </p:txBody>
      </p:sp>
      <p:sp>
        <p:nvSpPr>
          <p:cNvPr id="6" name="Rectangle 5">
            <a:extLst>
              <a:ext uri="{FF2B5EF4-FFF2-40B4-BE49-F238E27FC236}">
                <a16:creationId xmlns:a16="http://schemas.microsoft.com/office/drawing/2014/main" id="{343226AB-2818-40AB-8385-623290D4D6F6}"/>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1EC77E05-7169-4F0E-BB80-04F8D7C3BF0E}"/>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63E0CEBE-5535-4366-B378-C69161783256}"/>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5BA2E8A9-3675-4EB5-B6E8-F3FDDF70113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43432" y="-1277330"/>
            <a:ext cx="609600" cy="609600"/>
          </a:xfrm>
          <a:prstGeom prst="rect">
            <a:avLst/>
          </a:prstGeom>
        </p:spPr>
      </p:pic>
    </p:spTree>
    <p:extLst>
      <p:ext uri="{BB962C8B-B14F-4D97-AF65-F5344CB8AC3E}">
        <p14:creationId xmlns:p14="http://schemas.microsoft.com/office/powerpoint/2010/main" val="372169513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5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975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E076763B-E8BA-4FB8-AED2-09B6D1726193}"/>
              </a:ext>
            </a:extLst>
          </p:cNvPr>
          <p:cNvSpPr/>
          <p:nvPr/>
        </p:nvSpPr>
        <p:spPr>
          <a:xfrm>
            <a:off x="796158" y="1449794"/>
            <a:ext cx="320953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But Jesus said</a:t>
            </a:r>
            <a:endParaRPr lang="en-US" sz="3600" dirty="0"/>
          </a:p>
        </p:txBody>
      </p:sp>
      <p:sp>
        <p:nvSpPr>
          <p:cNvPr id="4" name="Rectangle 3">
            <a:extLst>
              <a:ext uri="{FF2B5EF4-FFF2-40B4-BE49-F238E27FC236}">
                <a16:creationId xmlns:a16="http://schemas.microsoft.com/office/drawing/2014/main" id="{A52A0767-C936-40BC-9212-BBAA08BFD41C}"/>
              </a:ext>
            </a:extLst>
          </p:cNvPr>
          <p:cNvSpPr/>
          <p:nvPr/>
        </p:nvSpPr>
        <p:spPr>
          <a:xfrm>
            <a:off x="5609700" y="1448787"/>
            <a:ext cx="171072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to him</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7" name="Rectangle 6">
            <a:extLst>
              <a:ext uri="{FF2B5EF4-FFF2-40B4-BE49-F238E27FC236}">
                <a16:creationId xmlns:a16="http://schemas.microsoft.com/office/drawing/2014/main" id="{3D9C8DE3-8AA4-42AF-A500-FE2905331696}"/>
              </a:ext>
            </a:extLst>
          </p:cNvPr>
          <p:cNvSpPr/>
          <p:nvPr/>
        </p:nvSpPr>
        <p:spPr>
          <a:xfrm>
            <a:off x="796158" y="2857500"/>
            <a:ext cx="3861955"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Don</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t be afraid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8" name="Recorded Sound">
            <a:hlinkClick r:id="" action="ppaction://media"/>
            <a:extLst>
              <a:ext uri="{FF2B5EF4-FFF2-40B4-BE49-F238E27FC236}">
                <a16:creationId xmlns:a16="http://schemas.microsoft.com/office/drawing/2014/main" id="{87C66ECF-8340-4DDD-8C2E-1067258EE8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00924" y="-1262582"/>
            <a:ext cx="609600" cy="609600"/>
          </a:xfrm>
          <a:prstGeom prst="rect">
            <a:avLst/>
          </a:prstGeom>
        </p:spPr>
      </p:pic>
    </p:spTree>
    <p:extLst>
      <p:ext uri="{BB962C8B-B14F-4D97-AF65-F5344CB8AC3E}">
        <p14:creationId xmlns:p14="http://schemas.microsoft.com/office/powerpoint/2010/main" val="115108572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05"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xit" presetSubtype="0" fill="hold" grpId="0" nodeType="withEffect">
                                  <p:stCondLst>
                                    <p:cond delay="9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4"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DDA6EA19-4BAD-44D7-8F03-ED186158EFF1}"/>
              </a:ext>
            </a:extLst>
          </p:cNvPr>
          <p:cNvSpPr/>
          <p:nvPr/>
        </p:nvSpPr>
        <p:spPr>
          <a:xfrm>
            <a:off x="1116540" y="1526368"/>
            <a:ext cx="293862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Just believe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8" name="Rectangle 7">
            <a:extLst>
              <a:ext uri="{FF2B5EF4-FFF2-40B4-BE49-F238E27FC236}">
                <a16:creationId xmlns:a16="http://schemas.microsoft.com/office/drawing/2014/main" id="{472F191E-8DCD-4BE7-AAEE-E12A69E6BEDF}"/>
              </a:ext>
            </a:extLst>
          </p:cNvPr>
          <p:cNvSpPr/>
          <p:nvPr/>
        </p:nvSpPr>
        <p:spPr>
          <a:xfrm>
            <a:off x="4732054" y="1526832"/>
            <a:ext cx="277832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and she will</a:t>
            </a:r>
            <a:endParaRPr lang="en-US" sz="3600" dirty="0"/>
          </a:p>
        </p:txBody>
      </p:sp>
      <p:sp>
        <p:nvSpPr>
          <p:cNvPr id="10" name="Rectangle 9">
            <a:extLst>
              <a:ext uri="{FF2B5EF4-FFF2-40B4-BE49-F238E27FC236}">
                <a16:creationId xmlns:a16="http://schemas.microsoft.com/office/drawing/2014/main" id="{2348391C-53AF-4F43-9C96-E7C323315114}"/>
              </a:ext>
            </a:extLst>
          </p:cNvPr>
          <p:cNvSpPr/>
          <p:nvPr/>
        </p:nvSpPr>
        <p:spPr>
          <a:xfrm>
            <a:off x="1116540" y="2857500"/>
            <a:ext cx="282962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be healed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2" name="Recorded Sound">
            <a:hlinkClick r:id="" action="ppaction://media"/>
            <a:extLst>
              <a:ext uri="{FF2B5EF4-FFF2-40B4-BE49-F238E27FC236}">
                <a16:creationId xmlns:a16="http://schemas.microsoft.com/office/drawing/2014/main" id="{6D56FE6B-3244-4AFB-806A-F827B5CF4B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87105" y="-1269118"/>
            <a:ext cx="609600" cy="609600"/>
          </a:xfrm>
          <a:prstGeom prst="rect">
            <a:avLst/>
          </a:prstGeom>
        </p:spPr>
      </p:pic>
    </p:spTree>
    <p:extLst>
      <p:ext uri="{BB962C8B-B14F-4D97-AF65-F5344CB8AC3E}">
        <p14:creationId xmlns:p14="http://schemas.microsoft.com/office/powerpoint/2010/main" val="12561444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1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grpId="0" nodeType="withEffect">
                                  <p:stCondLst>
                                    <p:cond delay="27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xit" presetSubtype="0" fill="hold" grpId="0" nodeType="withEffect">
                                  <p:stCondLst>
                                    <p:cond delay="95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6" grpId="0" animBg="1"/>
      <p:bldP spid="7" grpId="0"/>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CAD80D7B-ABA7-43A7-8BD9-85A3FEBD5468}"/>
              </a:ext>
            </a:extLst>
          </p:cNvPr>
          <p:cNvSpPr/>
          <p:nvPr/>
        </p:nvSpPr>
        <p:spPr>
          <a:xfrm>
            <a:off x="1052622" y="2036730"/>
            <a:ext cx="259718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Jesus went</a:t>
            </a:r>
            <a:endParaRPr lang="en-US" sz="3600" dirty="0"/>
          </a:p>
        </p:txBody>
      </p:sp>
      <p:sp>
        <p:nvSpPr>
          <p:cNvPr id="3" name="Rectangle 2">
            <a:extLst>
              <a:ext uri="{FF2B5EF4-FFF2-40B4-BE49-F238E27FC236}">
                <a16:creationId xmlns:a16="http://schemas.microsoft.com/office/drawing/2014/main" id="{3559ED81-51A3-4A37-A71B-F21C6A2B245B}"/>
              </a:ext>
            </a:extLst>
          </p:cNvPr>
          <p:cNvSpPr/>
          <p:nvPr/>
        </p:nvSpPr>
        <p:spPr>
          <a:xfrm>
            <a:off x="4249263" y="2036730"/>
            <a:ext cx="370967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to </a:t>
            </a:r>
            <a:r>
              <a:rPr lang="en-US" sz="3600">
                <a:latin typeface="Century Gothic" panose="020B0502020202020204" pitchFamily="34" charset="0"/>
                <a:ea typeface="MS Mincho" panose="02020609040205080304" pitchFamily="49" charset="-128"/>
                <a:cs typeface="Helvetica" panose="020B0604020202020204" pitchFamily="34" charset="0"/>
              </a:rPr>
              <a:t>Jairus</a:t>
            </a:r>
            <a:r>
              <a:rPr lang="en-US" sz="3600" b="1">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a:latin typeface="Century Gothic" panose="020B0502020202020204" pitchFamily="34" charset="0"/>
                <a:ea typeface="MS Mincho" panose="02020609040205080304" pitchFamily="49" charset="-128"/>
                <a:cs typeface="Helvetica" panose="020B0604020202020204" pitchFamily="34" charset="0"/>
              </a:rPr>
              <a:t> </a:t>
            </a:r>
            <a:r>
              <a:rPr lang="en-US" sz="3600" dirty="0">
                <a:latin typeface="Century Gothic" panose="020B0502020202020204" pitchFamily="34" charset="0"/>
                <a:ea typeface="MS Mincho" panose="02020609040205080304" pitchFamily="49" charset="-128"/>
                <a:cs typeface="Helvetica" panose="020B0604020202020204" pitchFamily="34" charset="0"/>
              </a:rPr>
              <a:t>home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4" name="Recorded Sound">
            <a:hlinkClick r:id="" action="ppaction://media"/>
            <a:extLst>
              <a:ext uri="{FF2B5EF4-FFF2-40B4-BE49-F238E27FC236}">
                <a16:creationId xmlns:a16="http://schemas.microsoft.com/office/drawing/2014/main" id="{A2D73D7B-AB3E-430D-8425-B6603559E5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821858" y="-1258899"/>
            <a:ext cx="609600" cy="609600"/>
          </a:xfrm>
          <a:prstGeom prst="rect">
            <a:avLst/>
          </a:prstGeom>
        </p:spPr>
      </p:pic>
    </p:spTree>
    <p:extLst>
      <p:ext uri="{BB962C8B-B14F-4D97-AF65-F5344CB8AC3E}">
        <p14:creationId xmlns:p14="http://schemas.microsoft.com/office/powerpoint/2010/main" val="30657172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03"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8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3762A438-A371-4995-B9B9-4A8F0037DDE4}"/>
              </a:ext>
            </a:extLst>
          </p:cNvPr>
          <p:cNvSpPr/>
          <p:nvPr/>
        </p:nvSpPr>
        <p:spPr>
          <a:xfrm>
            <a:off x="818064" y="1337021"/>
            <a:ext cx="403988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Since the little girl</a:t>
            </a:r>
            <a:endParaRPr lang="en-US" sz="3600" dirty="0"/>
          </a:p>
        </p:txBody>
      </p:sp>
      <p:sp>
        <p:nvSpPr>
          <p:cNvPr id="3" name="Rectangle 2">
            <a:extLst>
              <a:ext uri="{FF2B5EF4-FFF2-40B4-BE49-F238E27FC236}">
                <a16:creationId xmlns:a16="http://schemas.microsoft.com/office/drawing/2014/main" id="{63E4707B-F473-4DEB-A8E3-085FE770504D}"/>
              </a:ext>
            </a:extLst>
          </p:cNvPr>
          <p:cNvSpPr/>
          <p:nvPr/>
        </p:nvSpPr>
        <p:spPr>
          <a:xfrm>
            <a:off x="5520098" y="1337021"/>
            <a:ext cx="238078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had died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4" name="Rectangle 3">
            <a:extLst>
              <a:ext uri="{FF2B5EF4-FFF2-40B4-BE49-F238E27FC236}">
                <a16:creationId xmlns:a16="http://schemas.microsoft.com/office/drawing/2014/main" id="{AE73F5E2-7082-43B0-87B7-2864274CCB37}"/>
              </a:ext>
            </a:extLst>
          </p:cNvPr>
          <p:cNvSpPr/>
          <p:nvPr/>
        </p:nvSpPr>
        <p:spPr>
          <a:xfrm>
            <a:off x="818064" y="2533325"/>
            <a:ext cx="321434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many people</a:t>
            </a:r>
            <a:endParaRPr lang="en-US" sz="3600" dirty="0"/>
          </a:p>
        </p:txBody>
      </p:sp>
      <p:sp>
        <p:nvSpPr>
          <p:cNvPr id="7" name="Rectangle 6">
            <a:extLst>
              <a:ext uri="{FF2B5EF4-FFF2-40B4-BE49-F238E27FC236}">
                <a16:creationId xmlns:a16="http://schemas.microsoft.com/office/drawing/2014/main" id="{D804DB7E-355E-4B79-812E-E73575ECADAE}"/>
              </a:ext>
            </a:extLst>
          </p:cNvPr>
          <p:cNvSpPr/>
          <p:nvPr/>
        </p:nvSpPr>
        <p:spPr>
          <a:xfrm>
            <a:off x="4634519" y="2533325"/>
            <a:ext cx="153118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came</a:t>
            </a:r>
            <a:endParaRPr lang="en-US" sz="3600" dirty="0"/>
          </a:p>
        </p:txBody>
      </p:sp>
      <p:sp>
        <p:nvSpPr>
          <p:cNvPr id="8" name="Rectangle 7">
            <a:extLst>
              <a:ext uri="{FF2B5EF4-FFF2-40B4-BE49-F238E27FC236}">
                <a16:creationId xmlns:a16="http://schemas.microsoft.com/office/drawing/2014/main" id="{A39EF8E8-DDFC-43A9-AFA8-9D663E04CDD5}"/>
              </a:ext>
            </a:extLst>
          </p:cNvPr>
          <p:cNvSpPr/>
          <p:nvPr/>
        </p:nvSpPr>
        <p:spPr>
          <a:xfrm>
            <a:off x="848312" y="3731648"/>
            <a:ext cx="321594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to the home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pic>
        <p:nvPicPr>
          <p:cNvPr id="10" name="Recorded Sound">
            <a:hlinkClick r:id="" action="ppaction://media"/>
            <a:extLst>
              <a:ext uri="{FF2B5EF4-FFF2-40B4-BE49-F238E27FC236}">
                <a16:creationId xmlns:a16="http://schemas.microsoft.com/office/drawing/2014/main" id="{4EB2A2B6-BC9B-42CD-B037-EB51402A86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33208" y="-1244117"/>
            <a:ext cx="609600" cy="609600"/>
          </a:xfrm>
          <a:prstGeom prst="rect">
            <a:avLst/>
          </a:prstGeom>
        </p:spPr>
      </p:pic>
    </p:spTree>
    <p:extLst>
      <p:ext uri="{BB962C8B-B14F-4D97-AF65-F5344CB8AC3E}">
        <p14:creationId xmlns:p14="http://schemas.microsoft.com/office/powerpoint/2010/main" val="345114582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80" fill="hold"/>
                                        <p:tgtEl>
                                          <p:spTgt spid="10"/>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7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4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5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xit" presetSubtype="0" fill="hold" grpId="0" nodeType="withEffect">
                                  <p:stCondLst>
                                    <p:cond delay="1350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bldLst>
      <p:bldP spid="6" grpId="0" animBg="1"/>
      <p:bldP spid="2" grpId="0"/>
      <p:bldP spid="3" grpId="0"/>
      <p:bldP spid="4"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908216CF-6334-4B28-A4B4-F0139CEB874F}"/>
              </a:ext>
            </a:extLst>
          </p:cNvPr>
          <p:cNvSpPr/>
          <p:nvPr/>
        </p:nvSpPr>
        <p:spPr>
          <a:xfrm>
            <a:off x="861335" y="1426586"/>
            <a:ext cx="2484976" cy="646331"/>
          </a:xfrm>
          <a:prstGeom prst="rect">
            <a:avLst/>
          </a:prstGeom>
        </p:spPr>
        <p:txBody>
          <a:bodyPr wrap="none">
            <a:spAutoFit/>
          </a:bodyPr>
          <a:lstStyle/>
          <a:p>
            <a:r>
              <a:rPr lang="en-US" sz="3600">
                <a:latin typeface="Century Gothic" panose="020B0502020202020204" pitchFamily="34" charset="0"/>
                <a:ea typeface="MS Mincho" panose="02020609040205080304" pitchFamily="49" charset="-128"/>
                <a:cs typeface="Helvetica" panose="020B0604020202020204" pitchFamily="34" charset="0"/>
              </a:rPr>
              <a:t>They cried</a:t>
            </a:r>
            <a:endParaRPr lang="en-US" sz="3600" dirty="0"/>
          </a:p>
        </p:txBody>
      </p:sp>
      <p:sp>
        <p:nvSpPr>
          <p:cNvPr id="3" name="Rectangle 2">
            <a:extLst>
              <a:ext uri="{FF2B5EF4-FFF2-40B4-BE49-F238E27FC236}">
                <a16:creationId xmlns:a16="http://schemas.microsoft.com/office/drawing/2014/main" id="{0B0F69E5-3ABF-43D0-89B3-6E74E99B4436}"/>
              </a:ext>
            </a:extLst>
          </p:cNvPr>
          <p:cNvSpPr/>
          <p:nvPr/>
        </p:nvSpPr>
        <p:spPr>
          <a:xfrm>
            <a:off x="4022846" y="1423947"/>
            <a:ext cx="177484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loudly</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4" name="Rectangle 3">
            <a:extLst>
              <a:ext uri="{FF2B5EF4-FFF2-40B4-BE49-F238E27FC236}">
                <a16:creationId xmlns:a16="http://schemas.microsoft.com/office/drawing/2014/main" id="{BE5E20F1-D5FE-4E7D-8F3E-3D6E6CBE2DFA}"/>
              </a:ext>
            </a:extLst>
          </p:cNvPr>
          <p:cNvSpPr/>
          <p:nvPr/>
        </p:nvSpPr>
        <p:spPr>
          <a:xfrm>
            <a:off x="6474226" y="1423947"/>
            <a:ext cx="131638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Tears</a:t>
            </a:r>
            <a:endParaRPr lang="en-US" sz="3600" dirty="0"/>
          </a:p>
        </p:txBody>
      </p:sp>
      <p:sp>
        <p:nvSpPr>
          <p:cNvPr id="7" name="Rectangle 6">
            <a:extLst>
              <a:ext uri="{FF2B5EF4-FFF2-40B4-BE49-F238E27FC236}">
                <a16:creationId xmlns:a16="http://schemas.microsoft.com/office/drawing/2014/main" id="{46DB4698-8857-4573-B130-89838692B797}"/>
              </a:ext>
            </a:extLst>
          </p:cNvPr>
          <p:cNvSpPr/>
          <p:nvPr/>
        </p:nvSpPr>
        <p:spPr>
          <a:xfrm>
            <a:off x="861335" y="2668217"/>
            <a:ext cx="372249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fell down faces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8" name="Recorded Sound">
            <a:hlinkClick r:id="" action="ppaction://media"/>
            <a:extLst>
              <a:ext uri="{FF2B5EF4-FFF2-40B4-BE49-F238E27FC236}">
                <a16:creationId xmlns:a16="http://schemas.microsoft.com/office/drawing/2014/main" id="{7E1BE200-9B83-402A-BD6C-1181A49599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05665" y="-1263317"/>
            <a:ext cx="609600" cy="609600"/>
          </a:xfrm>
          <a:prstGeom prst="rect">
            <a:avLst/>
          </a:prstGeom>
        </p:spPr>
      </p:pic>
    </p:spTree>
    <p:extLst>
      <p:ext uri="{BB962C8B-B14F-4D97-AF65-F5344CB8AC3E}">
        <p14:creationId xmlns:p14="http://schemas.microsoft.com/office/powerpoint/2010/main" val="37557827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79"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xit" presetSubtype="0" fill="hold" grpId="0" nodeType="withEffect">
                                  <p:stCondLst>
                                    <p:cond delay="8500"/>
                                  </p:stCondLst>
                                  <p:childTnLst>
                                    <p:animEffect transition="out" filter="fade">
                                      <p:cBhvr>
                                        <p:cTn id="20" dur="2000"/>
                                        <p:tgtEl>
                                          <p:spTgt spid="6"/>
                                        </p:tgtEl>
                                      </p:cBhvr>
                                    </p:animEffect>
                                    <p:set>
                                      <p:cBhvr>
                                        <p:cTn id="2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6" grpId="0" animBg="1"/>
      <p:bldP spid="2" grpId="0"/>
      <p:bldP spid="3" grpId="0"/>
      <p:bldP spid="4"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12196CED-D44E-4B86-937E-C10D638A4950}"/>
              </a:ext>
            </a:extLst>
          </p:cNvPr>
          <p:cNvSpPr/>
          <p:nvPr/>
        </p:nvSpPr>
        <p:spPr>
          <a:xfrm>
            <a:off x="978164" y="1514610"/>
            <a:ext cx="245772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Sad music</a:t>
            </a:r>
            <a:endParaRPr lang="en-US" sz="3600" dirty="0"/>
          </a:p>
        </p:txBody>
      </p:sp>
      <p:sp>
        <p:nvSpPr>
          <p:cNvPr id="10" name="Rectangle 9">
            <a:extLst>
              <a:ext uri="{FF2B5EF4-FFF2-40B4-BE49-F238E27FC236}">
                <a16:creationId xmlns:a16="http://schemas.microsoft.com/office/drawing/2014/main" id="{56EE4154-68D6-48E6-8AA4-14D0D67C8BC0}"/>
              </a:ext>
            </a:extLst>
          </p:cNvPr>
          <p:cNvSpPr/>
          <p:nvPr/>
        </p:nvSpPr>
        <p:spPr>
          <a:xfrm>
            <a:off x="4572000" y="1514610"/>
            <a:ext cx="302518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filled the air</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pic>
        <p:nvPicPr>
          <p:cNvPr id="2" name="Recorded Sound">
            <a:hlinkClick r:id="" action="ppaction://media"/>
            <a:extLst>
              <a:ext uri="{FF2B5EF4-FFF2-40B4-BE49-F238E27FC236}">
                <a16:creationId xmlns:a16="http://schemas.microsoft.com/office/drawing/2014/main" id="{2702D5D9-5A8F-48D8-87E9-168318321E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74374" y="-1268874"/>
            <a:ext cx="609600" cy="609600"/>
          </a:xfrm>
          <a:prstGeom prst="rect">
            <a:avLst/>
          </a:prstGeom>
        </p:spPr>
      </p:pic>
    </p:spTree>
    <p:extLst>
      <p:ext uri="{BB962C8B-B14F-4D97-AF65-F5344CB8AC3E}">
        <p14:creationId xmlns:p14="http://schemas.microsoft.com/office/powerpoint/2010/main" val="412404915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9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xit" presetSubtype="0" fill="hold" grpId="0" nodeType="withEffect">
                                  <p:stCondLst>
                                    <p:cond delay="67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6" grpId="0" animBg="1"/>
      <p:bldP spid="8"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B84A375E-472E-4C22-A5C6-CF3B7389D159}"/>
              </a:ext>
            </a:extLst>
          </p:cNvPr>
          <p:cNvSpPr/>
          <p:nvPr/>
        </p:nvSpPr>
        <p:spPr>
          <a:xfrm>
            <a:off x="1039643" y="1841671"/>
            <a:ext cx="250902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Jesus said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B53C1B5A-62E2-48B8-986B-7C246DB710CC}"/>
              </a:ext>
            </a:extLst>
          </p:cNvPr>
          <p:cNvSpPr/>
          <p:nvPr/>
        </p:nvSpPr>
        <p:spPr>
          <a:xfrm>
            <a:off x="4736365" y="1841671"/>
            <a:ext cx="2983509"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Stop crying</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4" name="Recorded Sound">
            <a:hlinkClick r:id="" action="ppaction://media"/>
            <a:extLst>
              <a:ext uri="{FF2B5EF4-FFF2-40B4-BE49-F238E27FC236}">
                <a16:creationId xmlns:a16="http://schemas.microsoft.com/office/drawing/2014/main" id="{A786EA73-01C6-4525-9E5E-1178BACB0B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25326" y="-1272511"/>
            <a:ext cx="609600" cy="609600"/>
          </a:xfrm>
          <a:prstGeom prst="rect">
            <a:avLst/>
          </a:prstGeom>
        </p:spPr>
      </p:pic>
    </p:spTree>
    <p:extLst>
      <p:ext uri="{BB962C8B-B14F-4D97-AF65-F5344CB8AC3E}">
        <p14:creationId xmlns:p14="http://schemas.microsoft.com/office/powerpoint/2010/main" val="28373969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75"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8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9CF5C3A5-E6D9-493C-82B0-10F7B1C4D1FC}"/>
              </a:ext>
            </a:extLst>
          </p:cNvPr>
          <p:cNvSpPr/>
          <p:nvPr/>
        </p:nvSpPr>
        <p:spPr>
          <a:xfrm>
            <a:off x="1039643" y="1719546"/>
            <a:ext cx="230223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child </a:t>
            </a:r>
            <a:endParaRPr lang="en-US" sz="3600" dirty="0"/>
          </a:p>
        </p:txBody>
      </p:sp>
      <p:sp>
        <p:nvSpPr>
          <p:cNvPr id="7" name="Rectangle 6">
            <a:extLst>
              <a:ext uri="{FF2B5EF4-FFF2-40B4-BE49-F238E27FC236}">
                <a16:creationId xmlns:a16="http://schemas.microsoft.com/office/drawing/2014/main" id="{2A53A8CF-D370-4B18-BA0E-23F154A5F38A}"/>
              </a:ext>
            </a:extLst>
          </p:cNvPr>
          <p:cNvSpPr/>
          <p:nvPr/>
        </p:nvSpPr>
        <p:spPr>
          <a:xfrm>
            <a:off x="4259286" y="1681509"/>
            <a:ext cx="2832827"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is not dead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8" name="Rectangle 7">
            <a:extLst>
              <a:ext uri="{FF2B5EF4-FFF2-40B4-BE49-F238E27FC236}">
                <a16:creationId xmlns:a16="http://schemas.microsoft.com/office/drawing/2014/main" id="{833325D7-EA43-4DDE-B606-F3EC334FA0ED}"/>
              </a:ext>
            </a:extLst>
          </p:cNvPr>
          <p:cNvSpPr/>
          <p:nvPr/>
        </p:nvSpPr>
        <p:spPr>
          <a:xfrm>
            <a:off x="1039643" y="2975644"/>
            <a:ext cx="332334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She is asleep</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2" name="Recorded Sound">
            <a:hlinkClick r:id="" action="ppaction://media"/>
            <a:extLst>
              <a:ext uri="{FF2B5EF4-FFF2-40B4-BE49-F238E27FC236}">
                <a16:creationId xmlns:a16="http://schemas.microsoft.com/office/drawing/2014/main" id="{6A862DF6-D7E8-4EC4-AA36-8BFBA3A8AD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29971" y="-1269816"/>
            <a:ext cx="609600" cy="609600"/>
          </a:xfrm>
          <a:prstGeom prst="rect">
            <a:avLst/>
          </a:prstGeom>
        </p:spPr>
      </p:pic>
    </p:spTree>
    <p:extLst>
      <p:ext uri="{BB962C8B-B14F-4D97-AF65-F5344CB8AC3E}">
        <p14:creationId xmlns:p14="http://schemas.microsoft.com/office/powerpoint/2010/main" val="170360660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14"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xit" presetSubtype="0" fill="hold" grpId="0" nodeType="withEffect">
                                  <p:stCondLst>
                                    <p:cond delay="95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6" grpId="0" animBg="1"/>
      <p:bldP spid="4"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AB9821EB-C1C7-4ACD-9490-335CDE59D246}"/>
              </a:ext>
            </a:extLst>
          </p:cNvPr>
          <p:cNvSpPr/>
          <p:nvPr/>
        </p:nvSpPr>
        <p:spPr>
          <a:xfrm>
            <a:off x="1042129" y="2024342"/>
            <a:ext cx="4027064"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But they laughed</a:t>
            </a:r>
            <a:endParaRPr lang="en-US" sz="3600" dirty="0"/>
          </a:p>
        </p:txBody>
      </p:sp>
      <p:sp>
        <p:nvSpPr>
          <p:cNvPr id="3" name="Rectangle 2">
            <a:extLst>
              <a:ext uri="{FF2B5EF4-FFF2-40B4-BE49-F238E27FC236}">
                <a16:creationId xmlns:a16="http://schemas.microsoft.com/office/drawing/2014/main" id="{E8F8B732-D354-46DA-B4BF-18970A8A5C1E}"/>
              </a:ext>
            </a:extLst>
          </p:cNvPr>
          <p:cNvSpPr/>
          <p:nvPr/>
        </p:nvSpPr>
        <p:spPr>
          <a:xfrm>
            <a:off x="5610909" y="2024342"/>
            <a:ext cx="185339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at him</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pic>
        <p:nvPicPr>
          <p:cNvPr id="4" name="Recorded Sound">
            <a:hlinkClick r:id="" action="ppaction://media"/>
            <a:extLst>
              <a:ext uri="{FF2B5EF4-FFF2-40B4-BE49-F238E27FC236}">
                <a16:creationId xmlns:a16="http://schemas.microsoft.com/office/drawing/2014/main" id="{443E7C75-F4AF-47BB-8F98-F82FE58343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46061" y="-1283142"/>
            <a:ext cx="609600" cy="609600"/>
          </a:xfrm>
          <a:prstGeom prst="rect">
            <a:avLst/>
          </a:prstGeom>
        </p:spPr>
      </p:pic>
    </p:spTree>
    <p:extLst>
      <p:ext uri="{BB962C8B-B14F-4D97-AF65-F5344CB8AC3E}">
        <p14:creationId xmlns:p14="http://schemas.microsoft.com/office/powerpoint/2010/main" val="540805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7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6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BFCC9578-A498-4EA3-88DE-760F318AA96C}"/>
              </a:ext>
            </a:extLst>
          </p:cNvPr>
          <p:cNvSpPr/>
          <p:nvPr/>
        </p:nvSpPr>
        <p:spPr>
          <a:xfrm>
            <a:off x="1042129" y="1766257"/>
            <a:ext cx="2525050"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Of course</a:t>
            </a:r>
            <a:endParaRPr lang="en-US" sz="3600" dirty="0"/>
          </a:p>
        </p:txBody>
      </p:sp>
      <p:sp>
        <p:nvSpPr>
          <p:cNvPr id="7" name="Rectangle 6">
            <a:extLst>
              <a:ext uri="{FF2B5EF4-FFF2-40B4-BE49-F238E27FC236}">
                <a16:creationId xmlns:a16="http://schemas.microsoft.com/office/drawing/2014/main" id="{094A08D3-1E3E-454C-9241-F36D2FFE1C0E}"/>
              </a:ext>
            </a:extLst>
          </p:cNvPr>
          <p:cNvSpPr/>
          <p:nvPr/>
        </p:nvSpPr>
        <p:spPr>
          <a:xfrm>
            <a:off x="1042129" y="2912901"/>
            <a:ext cx="246093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they said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pic>
        <p:nvPicPr>
          <p:cNvPr id="2" name="Recorded Sound">
            <a:hlinkClick r:id="" action="ppaction://media"/>
            <a:extLst>
              <a:ext uri="{FF2B5EF4-FFF2-40B4-BE49-F238E27FC236}">
                <a16:creationId xmlns:a16="http://schemas.microsoft.com/office/drawing/2014/main" id="{52880B30-1532-4BA1-BA7D-3C2A7059CB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748116" y="-1265171"/>
            <a:ext cx="609600" cy="609600"/>
          </a:xfrm>
          <a:prstGeom prst="rect">
            <a:avLst/>
          </a:prstGeom>
        </p:spPr>
      </p:pic>
      <p:sp>
        <p:nvSpPr>
          <p:cNvPr id="8" name="Rectangle 7">
            <a:extLst>
              <a:ext uri="{FF2B5EF4-FFF2-40B4-BE49-F238E27FC236}">
                <a16:creationId xmlns:a16="http://schemas.microsoft.com/office/drawing/2014/main" id="{31EAAC02-120D-42B7-980B-F06A321E6550}"/>
              </a:ext>
            </a:extLst>
          </p:cNvPr>
          <p:cNvSpPr/>
          <p:nvPr/>
        </p:nvSpPr>
        <p:spPr>
          <a:xfrm>
            <a:off x="4067435" y="1766256"/>
            <a:ext cx="301877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she is dead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Tree>
    <p:extLst>
      <p:ext uri="{BB962C8B-B14F-4D97-AF65-F5344CB8AC3E}">
        <p14:creationId xmlns:p14="http://schemas.microsoft.com/office/powerpoint/2010/main" val="270489217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1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10" presetClass="entr" presetSubtype="0" fill="hold" grpId="0" nodeType="withEffect">
                                  <p:stCondLst>
                                    <p:cond delay="1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par>
                                <p:cTn id="13" presetID="10" presetClass="entr" presetSubtype="0" fill="hold" grpId="0" nodeType="withEffect">
                                  <p:stCondLst>
                                    <p:cond delay="2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xit" presetSubtype="0" fill="hold" grpId="0" nodeType="withEffect">
                                  <p:stCondLst>
                                    <p:cond delay="9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bldLst>
      <p:bldP spid="6" grpId="0" animBg="1"/>
      <p:bldP spid="4"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947854" y="1397998"/>
            <a:ext cx="7605130" cy="242444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"Please come," </a:t>
            </a:r>
          </a:p>
          <a:p>
            <a:pPr algn="l">
              <a:lnSpc>
                <a:spcPct val="150000"/>
              </a:lnSpc>
            </a:pPr>
            <a:r>
              <a:rPr lang="en-US" sz="4000" dirty="0">
                <a:latin typeface="Century Gothic" panose="020B0502020202020204" pitchFamily="34" charset="0"/>
              </a:rPr>
              <a:t>he begged Jesus.</a:t>
            </a:r>
          </a:p>
        </p:txBody>
      </p:sp>
      <p:sp>
        <p:nvSpPr>
          <p:cNvPr id="6" name="Rectangle 5">
            <a:extLst>
              <a:ext uri="{FF2B5EF4-FFF2-40B4-BE49-F238E27FC236}">
                <a16:creationId xmlns:a16="http://schemas.microsoft.com/office/drawing/2014/main" id="{343226AB-2818-40AB-8385-623290D4D6F6}"/>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2BB431B9-C8B0-4150-98E5-A3B5B1083D7E}"/>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A0D2183-1D7A-4879-BF44-CED3FF85A347}"/>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8F42013C-B297-43A7-A1CF-81BF3E6E4E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64658" y="-1249555"/>
            <a:ext cx="609600" cy="609600"/>
          </a:xfrm>
          <a:prstGeom prst="rect">
            <a:avLst/>
          </a:prstGeom>
        </p:spPr>
      </p:pic>
    </p:spTree>
    <p:extLst>
      <p:ext uri="{BB962C8B-B14F-4D97-AF65-F5344CB8AC3E}">
        <p14:creationId xmlns:p14="http://schemas.microsoft.com/office/powerpoint/2010/main" val="365726287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21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1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87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42CAF453-3421-4CB1-9F6C-88E243526232}"/>
              </a:ext>
            </a:extLst>
          </p:cNvPr>
          <p:cNvSpPr/>
          <p:nvPr/>
        </p:nvSpPr>
        <p:spPr>
          <a:xfrm>
            <a:off x="976708" y="1100939"/>
            <a:ext cx="411843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Jesus went inside</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B2D05990-E87B-47C9-9D41-C420FC5C5972}"/>
              </a:ext>
            </a:extLst>
          </p:cNvPr>
          <p:cNvSpPr/>
          <p:nvPr/>
        </p:nvSpPr>
        <p:spPr>
          <a:xfrm>
            <a:off x="976708" y="2296947"/>
            <a:ext cx="4390946"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12-year-old girl</a:t>
            </a:r>
            <a:endParaRPr lang="en-US" sz="3600" dirty="0"/>
          </a:p>
        </p:txBody>
      </p:sp>
      <p:sp>
        <p:nvSpPr>
          <p:cNvPr id="4" name="Rectangle 3">
            <a:extLst>
              <a:ext uri="{FF2B5EF4-FFF2-40B4-BE49-F238E27FC236}">
                <a16:creationId xmlns:a16="http://schemas.microsoft.com/office/drawing/2014/main" id="{7AA3A944-5694-47AB-9A87-951E8F1EC560}"/>
              </a:ext>
            </a:extLst>
          </p:cNvPr>
          <p:cNvSpPr/>
          <p:nvPr/>
        </p:nvSpPr>
        <p:spPr>
          <a:xfrm>
            <a:off x="976708" y="3492955"/>
            <a:ext cx="383149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was on the bed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7" name="Recorded Sound">
            <a:hlinkClick r:id="" action="ppaction://media"/>
            <a:extLst>
              <a:ext uri="{FF2B5EF4-FFF2-40B4-BE49-F238E27FC236}">
                <a16:creationId xmlns:a16="http://schemas.microsoft.com/office/drawing/2014/main" id="{CD127CCB-7F14-4581-9C07-99875BF26E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58181" y="-1254109"/>
            <a:ext cx="609600" cy="609600"/>
          </a:xfrm>
          <a:prstGeom prst="rect">
            <a:avLst/>
          </a:prstGeom>
        </p:spPr>
      </p:pic>
    </p:spTree>
    <p:extLst>
      <p:ext uri="{BB962C8B-B14F-4D97-AF65-F5344CB8AC3E}">
        <p14:creationId xmlns:p14="http://schemas.microsoft.com/office/powerpoint/2010/main" val="7014028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38" fill="hold"/>
                                        <p:tgtEl>
                                          <p:spTgt spid="7"/>
                                        </p:tgtEl>
                                      </p:cBhvr>
                                    </p:cmd>
                                  </p:childTnLst>
                                </p:cTn>
                              </p:par>
                              <p:par>
                                <p:cTn id="7" presetID="10" presetClass="entr" presetSubtype="0" fill="hold" grpId="0" nodeType="withEffect">
                                  <p:stCondLst>
                                    <p:cond delay="5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4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140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B49C4B38-186D-4F16-B387-49311AE5E798}"/>
              </a:ext>
            </a:extLst>
          </p:cNvPr>
          <p:cNvSpPr/>
          <p:nvPr/>
        </p:nvSpPr>
        <p:spPr>
          <a:xfrm>
            <a:off x="991226" y="1223859"/>
            <a:ext cx="247054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Jesus took</a:t>
            </a:r>
            <a:endParaRPr lang="en-US" sz="3600" dirty="0"/>
          </a:p>
        </p:txBody>
      </p:sp>
      <p:sp>
        <p:nvSpPr>
          <p:cNvPr id="3" name="Rectangle 2">
            <a:extLst>
              <a:ext uri="{FF2B5EF4-FFF2-40B4-BE49-F238E27FC236}">
                <a16:creationId xmlns:a16="http://schemas.microsoft.com/office/drawing/2014/main" id="{DD418B2D-E554-4902-B3A1-38C752E20F54}"/>
              </a:ext>
            </a:extLst>
          </p:cNvPr>
          <p:cNvSpPr/>
          <p:nvPr/>
        </p:nvSpPr>
        <p:spPr>
          <a:xfrm>
            <a:off x="4757211" y="1223859"/>
            <a:ext cx="248657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her hand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sp>
        <p:nvSpPr>
          <p:cNvPr id="4" name="Rectangle 3">
            <a:extLst>
              <a:ext uri="{FF2B5EF4-FFF2-40B4-BE49-F238E27FC236}">
                <a16:creationId xmlns:a16="http://schemas.microsoft.com/office/drawing/2014/main" id="{F3E781A4-266C-4808-B037-69B2FC98E40E}"/>
              </a:ext>
            </a:extLst>
          </p:cNvPr>
          <p:cNvSpPr/>
          <p:nvPr/>
        </p:nvSpPr>
        <p:spPr>
          <a:xfrm>
            <a:off x="991226" y="2368754"/>
            <a:ext cx="2258952" cy="646331"/>
          </a:xfrm>
          <a:prstGeom prst="rect">
            <a:avLst/>
          </a:prstGeom>
        </p:spPr>
        <p:txBody>
          <a:bodyPr wrap="none">
            <a:spAutoFit/>
          </a:bodyPr>
          <a:lstStyle/>
          <a:p>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Little girl</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7" name="Rectangle 6">
            <a:extLst>
              <a:ext uri="{FF2B5EF4-FFF2-40B4-BE49-F238E27FC236}">
                <a16:creationId xmlns:a16="http://schemas.microsoft.com/office/drawing/2014/main" id="{FF5B21F6-663F-4139-B0B4-17F3B2467983}"/>
              </a:ext>
            </a:extLst>
          </p:cNvPr>
          <p:cNvSpPr/>
          <p:nvPr/>
        </p:nvSpPr>
        <p:spPr>
          <a:xfrm>
            <a:off x="4145161" y="2368754"/>
            <a:ext cx="2836033" cy="646331"/>
          </a:xfrm>
          <a:prstGeom prst="rect">
            <a:avLst/>
          </a:prstGeom>
        </p:spPr>
        <p:txBody>
          <a:bodyPr wrap="none">
            <a:spAutoFit/>
          </a:bodyPr>
          <a:lstStyle/>
          <a:p>
            <a:r>
              <a:rPr lang="en-US" sz="3600" dirty="0">
                <a:latin typeface="Microsoft New Tai Lue" panose="020B0502040204020203" pitchFamily="34" charset="0"/>
                <a:ea typeface="MS Mincho" panose="02020609040205080304" pitchFamily="49" charset="-128"/>
                <a:cs typeface="Microsoft New Tai Lue" panose="020B0502040204020203" pitchFamily="34" charset="0"/>
              </a:rPr>
              <a:t>I</a:t>
            </a:r>
            <a:r>
              <a:rPr lang="en-US" sz="3600" dirty="0">
                <a:latin typeface="Century Gothic" panose="020B0502020202020204" pitchFamily="34" charset="0"/>
                <a:ea typeface="MS Mincho" panose="02020609040205080304" pitchFamily="49" charset="-128"/>
                <a:cs typeface="Helvetica" panose="020B0604020202020204" pitchFamily="34" charset="0"/>
              </a:rPr>
              <a:t> say to you</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8" name="Rectangle 7">
            <a:extLst>
              <a:ext uri="{FF2B5EF4-FFF2-40B4-BE49-F238E27FC236}">
                <a16:creationId xmlns:a16="http://schemas.microsoft.com/office/drawing/2014/main" id="{3E793BE5-D37F-4D21-ACA7-FF95C9D0A2FF}"/>
              </a:ext>
            </a:extLst>
          </p:cNvPr>
          <p:cNvSpPr/>
          <p:nvPr/>
        </p:nvSpPr>
        <p:spPr>
          <a:xfrm>
            <a:off x="991226" y="3513649"/>
            <a:ext cx="1972015"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get up</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10" name="Recorded Sound">
            <a:hlinkClick r:id="" action="ppaction://media"/>
            <a:extLst>
              <a:ext uri="{FF2B5EF4-FFF2-40B4-BE49-F238E27FC236}">
                <a16:creationId xmlns:a16="http://schemas.microsoft.com/office/drawing/2014/main" id="{BBEED398-102B-45E6-8418-973A817CD1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57456" y="-1299561"/>
            <a:ext cx="609600" cy="609600"/>
          </a:xfrm>
          <a:prstGeom prst="rect">
            <a:avLst/>
          </a:prstGeom>
        </p:spPr>
      </p:pic>
    </p:spTree>
    <p:extLst>
      <p:ext uri="{BB962C8B-B14F-4D97-AF65-F5344CB8AC3E}">
        <p14:creationId xmlns:p14="http://schemas.microsoft.com/office/powerpoint/2010/main" val="125316791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879" fill="hold"/>
                                        <p:tgtEl>
                                          <p:spTgt spid="10"/>
                                        </p:tgtEl>
                                      </p:cBhvr>
                                    </p:cmd>
                                  </p:childTnLst>
                                </p:cTn>
                              </p:par>
                              <p:par>
                                <p:cTn id="7" presetID="10" presetClass="entr" presetSubtype="0" fill="hold" grpId="0" nodeType="withEffect">
                                  <p:stCondLst>
                                    <p:cond delay="75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3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ntr" presetSubtype="0" fill="hold" grpId="0" nodeType="withEffect">
                                  <p:stCondLst>
                                    <p:cond delay="47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57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xit" presetSubtype="0" fill="hold" grpId="0" nodeType="withEffect">
                                  <p:stCondLst>
                                    <p:cond delay="1500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bldLst>
      <p:bldP spid="6" grpId="0" animBg="1"/>
      <p:bldP spid="2" grpId="0"/>
      <p:bldP spid="3" grpId="0"/>
      <p:bldP spid="4" grpId="0"/>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97F27706-D996-4909-88AA-98131102C0FA}"/>
              </a:ext>
            </a:extLst>
          </p:cNvPr>
          <p:cNvSpPr/>
          <p:nvPr/>
        </p:nvSpPr>
        <p:spPr>
          <a:xfrm>
            <a:off x="1109559" y="1427130"/>
            <a:ext cx="282801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Right away</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sp>
        <p:nvSpPr>
          <p:cNvPr id="3" name="Rectangle 2">
            <a:extLst>
              <a:ext uri="{FF2B5EF4-FFF2-40B4-BE49-F238E27FC236}">
                <a16:creationId xmlns:a16="http://schemas.microsoft.com/office/drawing/2014/main" id="{B2910988-4737-4EED-8217-DA705753AC0B}"/>
              </a:ext>
            </a:extLst>
          </p:cNvPr>
          <p:cNvSpPr/>
          <p:nvPr/>
        </p:nvSpPr>
        <p:spPr>
          <a:xfrm>
            <a:off x="4911464" y="1427130"/>
            <a:ext cx="2696572"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she got up </a:t>
            </a:r>
            <a:endParaRPr lang="en-US" sz="3600" dirty="0"/>
          </a:p>
        </p:txBody>
      </p:sp>
      <p:sp>
        <p:nvSpPr>
          <p:cNvPr id="4" name="Rectangle 3">
            <a:extLst>
              <a:ext uri="{FF2B5EF4-FFF2-40B4-BE49-F238E27FC236}">
                <a16:creationId xmlns:a16="http://schemas.microsoft.com/office/drawing/2014/main" id="{3AC5A7A8-9C82-419B-8D52-0175E1C9401B}"/>
              </a:ext>
            </a:extLst>
          </p:cNvPr>
          <p:cNvSpPr/>
          <p:nvPr/>
        </p:nvSpPr>
        <p:spPr>
          <a:xfrm>
            <a:off x="1109559" y="2725648"/>
            <a:ext cx="4761240"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and walked around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7" name="Recorded Sound">
            <a:hlinkClick r:id="" action="ppaction://media"/>
            <a:extLst>
              <a:ext uri="{FF2B5EF4-FFF2-40B4-BE49-F238E27FC236}">
                <a16:creationId xmlns:a16="http://schemas.microsoft.com/office/drawing/2014/main" id="{64DC6D62-88F2-4625-A581-7318BC4729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54321" y="-1257259"/>
            <a:ext cx="609600" cy="609600"/>
          </a:xfrm>
          <a:prstGeom prst="rect">
            <a:avLst/>
          </a:prstGeom>
        </p:spPr>
      </p:pic>
    </p:spTree>
    <p:extLst>
      <p:ext uri="{BB962C8B-B14F-4D97-AF65-F5344CB8AC3E}">
        <p14:creationId xmlns:p14="http://schemas.microsoft.com/office/powerpoint/2010/main" val="15182471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23"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2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grpId="0" nodeType="withEffect">
                                  <p:stCondLst>
                                    <p:cond delay="950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6" grpId="0" animBg="1"/>
      <p:bldP spid="2" grpId="0"/>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60A763B4-BEF8-4CBA-B17D-D6B835F8772D}"/>
              </a:ext>
            </a:extLst>
          </p:cNvPr>
          <p:cNvSpPr/>
          <p:nvPr/>
        </p:nvSpPr>
        <p:spPr>
          <a:xfrm>
            <a:off x="2050990" y="2210159"/>
            <a:ext cx="4224233"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All were amazed</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r>
              <a:rPr lang="en-US" sz="3600" dirty="0">
                <a:latin typeface="Century Gothic" panose="020B0502020202020204" pitchFamily="34" charset="0"/>
                <a:ea typeface="MS Mincho" panose="02020609040205080304" pitchFamily="49" charset="-128"/>
                <a:cs typeface="Helvetica" panose="020B0604020202020204" pitchFamily="34" charset="0"/>
              </a:rPr>
              <a:t> </a:t>
            </a:r>
            <a:endParaRPr lang="en-US" sz="3600" dirty="0"/>
          </a:p>
        </p:txBody>
      </p:sp>
      <p:pic>
        <p:nvPicPr>
          <p:cNvPr id="3" name="Recorded Sound">
            <a:hlinkClick r:id="" action="ppaction://media"/>
            <a:extLst>
              <a:ext uri="{FF2B5EF4-FFF2-40B4-BE49-F238E27FC236}">
                <a16:creationId xmlns:a16="http://schemas.microsoft.com/office/drawing/2014/main" id="{1C0C30AB-D104-4824-A907-9D12797F00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23652" y="-1258897"/>
            <a:ext cx="609600" cy="609600"/>
          </a:xfrm>
          <a:prstGeom prst="rect">
            <a:avLst/>
          </a:prstGeom>
        </p:spPr>
      </p:pic>
    </p:spTree>
    <p:extLst>
      <p:ext uri="{BB962C8B-B14F-4D97-AF65-F5344CB8AC3E}">
        <p14:creationId xmlns:p14="http://schemas.microsoft.com/office/powerpoint/2010/main" val="28653155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99"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xit" presetSubtype="0" fill="hold" grpId="0" nodeType="withEffect">
                                  <p:stCondLst>
                                    <p:cond delay="550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6" grpId="0" animBg="1"/>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C37C5-C97E-4FC2-8F8E-6957E92DBBFB}"/>
              </a:ext>
            </a:extLst>
          </p:cNvPr>
          <p:cNvSpPr/>
          <p:nvPr/>
        </p:nvSpPr>
        <p:spPr>
          <a:xfrm>
            <a:off x="0" y="-2018"/>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090CA195-0424-4C8E-AA13-FBE439A5BA8D}"/>
              </a:ext>
            </a:extLst>
          </p:cNvPr>
          <p:cNvSpPr/>
          <p:nvPr/>
        </p:nvSpPr>
        <p:spPr>
          <a:xfrm>
            <a:off x="0" y="5316829"/>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DFCABFB2-F2D8-405A-87A2-80D7857370F0}"/>
              </a:ext>
            </a:extLst>
          </p:cNvPr>
          <p:cNvSpPr/>
          <p:nvPr/>
        </p:nvSpPr>
        <p:spPr>
          <a:xfrm>
            <a:off x="7998690"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C7A5CF7E-4BEF-445B-88C3-754408CFD36B}"/>
              </a:ext>
            </a:extLst>
          </p:cNvPr>
          <p:cNvSpPr/>
          <p:nvPr/>
        </p:nvSpPr>
        <p:spPr>
          <a:xfrm>
            <a:off x="1342322" y="1718655"/>
            <a:ext cx="4463081"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They told everyone</a:t>
            </a:r>
            <a:endParaRPr lang="en-US" sz="3600" dirty="0"/>
          </a:p>
        </p:txBody>
      </p:sp>
      <p:sp>
        <p:nvSpPr>
          <p:cNvPr id="3" name="Rectangle 2">
            <a:extLst>
              <a:ext uri="{FF2B5EF4-FFF2-40B4-BE49-F238E27FC236}">
                <a16:creationId xmlns:a16="http://schemas.microsoft.com/office/drawing/2014/main" id="{E16575A3-9942-4FF9-BE85-75ED0297FE13}"/>
              </a:ext>
            </a:extLst>
          </p:cNvPr>
          <p:cNvSpPr/>
          <p:nvPr/>
        </p:nvSpPr>
        <p:spPr>
          <a:xfrm>
            <a:off x="1342322" y="3041157"/>
            <a:ext cx="3927678" cy="646331"/>
          </a:xfrm>
          <a:prstGeom prst="rect">
            <a:avLst/>
          </a:prstGeom>
        </p:spPr>
        <p:txBody>
          <a:bodyPr wrap="none">
            <a:spAutoFit/>
          </a:bodyPr>
          <a:lstStyle/>
          <a:p>
            <a:r>
              <a:rPr lang="en-US" sz="3600" dirty="0">
                <a:latin typeface="Century Gothic" panose="020B0502020202020204" pitchFamily="34" charset="0"/>
                <a:ea typeface="MS Mincho" panose="02020609040205080304" pitchFamily="49" charset="-128"/>
                <a:cs typeface="Helvetica" panose="020B0604020202020204" pitchFamily="34" charset="0"/>
              </a:rPr>
              <a:t>the happy news</a:t>
            </a:r>
            <a:r>
              <a:rPr lang="en-US" sz="3600" b="1" dirty="0">
                <a:solidFill>
                  <a:srgbClr val="FF0000"/>
                </a:solidFill>
                <a:latin typeface="Century Gothic" panose="020B0502020202020204" pitchFamily="34" charset="0"/>
                <a:ea typeface="MS Mincho" panose="02020609040205080304" pitchFamily="49" charset="-128"/>
                <a:cs typeface="Helvetica" panose="020B0604020202020204" pitchFamily="34" charset="0"/>
              </a:rPr>
              <a:t>.</a:t>
            </a:r>
            <a:endParaRPr lang="en-US" sz="3600" dirty="0"/>
          </a:p>
        </p:txBody>
      </p:sp>
      <p:pic>
        <p:nvPicPr>
          <p:cNvPr id="4" name="Recorded Sound">
            <a:hlinkClick r:id="" action="ppaction://media"/>
            <a:extLst>
              <a:ext uri="{FF2B5EF4-FFF2-40B4-BE49-F238E27FC236}">
                <a16:creationId xmlns:a16="http://schemas.microsoft.com/office/drawing/2014/main" id="{7D89F0C6-E783-472C-9F26-848688C3CB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143433" y="-1267129"/>
            <a:ext cx="609600" cy="609600"/>
          </a:xfrm>
          <a:prstGeom prst="rect">
            <a:avLst/>
          </a:prstGeom>
        </p:spPr>
      </p:pic>
    </p:spTree>
    <p:extLst>
      <p:ext uri="{BB962C8B-B14F-4D97-AF65-F5344CB8AC3E}">
        <p14:creationId xmlns:p14="http://schemas.microsoft.com/office/powerpoint/2010/main" val="380461696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8"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xit" presetSubtype="0" fill="hold" grpId="0" nodeType="withEffect">
                                  <p:stCondLst>
                                    <p:cond delay="85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6"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3" y="1246835"/>
            <a:ext cx="7639834" cy="198245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"Put your hands on her. </a:t>
            </a:r>
          </a:p>
          <a:p>
            <a:pPr algn="l">
              <a:lnSpc>
                <a:spcPct val="150000"/>
              </a:lnSpc>
            </a:pPr>
            <a:r>
              <a:rPr lang="en-US" sz="4000" dirty="0">
                <a:latin typeface="Microsoft New Tai Lue" panose="020B0502040204020203" pitchFamily="34" charset="0"/>
                <a:cs typeface="Microsoft New Tai Lue" panose="020B0502040204020203" pitchFamily="34" charset="0"/>
              </a:rPr>
              <a:t>I</a:t>
            </a:r>
            <a:r>
              <a:rPr lang="en-US" sz="4000" dirty="0">
                <a:latin typeface="Century Gothic" panose="020B0502020202020204" pitchFamily="34" charset="0"/>
              </a:rPr>
              <a:t>f you do, she will live."</a:t>
            </a:r>
          </a:p>
        </p:txBody>
      </p:sp>
      <p:sp>
        <p:nvSpPr>
          <p:cNvPr id="6" name="Rectangle 5">
            <a:extLst>
              <a:ext uri="{FF2B5EF4-FFF2-40B4-BE49-F238E27FC236}">
                <a16:creationId xmlns:a16="http://schemas.microsoft.com/office/drawing/2014/main" id="{0B606EDE-2BF7-4165-A64F-DD0144262287}"/>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0B3AED54-7A24-421B-A451-BDBAEA6D73CE}"/>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33CABB6A-043D-435A-9E9D-5F9E10D790B0}"/>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AD21F878-1D9F-4DA4-89AC-2A4304C513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79406" y="-1275368"/>
            <a:ext cx="609600" cy="609600"/>
          </a:xfrm>
          <a:prstGeom prst="rect">
            <a:avLst/>
          </a:prstGeom>
        </p:spPr>
      </p:pic>
    </p:spTree>
    <p:extLst>
      <p:ext uri="{BB962C8B-B14F-4D97-AF65-F5344CB8AC3E}">
        <p14:creationId xmlns:p14="http://schemas.microsoft.com/office/powerpoint/2010/main" val="239935373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8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xit" presetSubtype="0" fill="hold" grpId="0" nodeType="withEffect">
                                  <p:stCondLst>
                                    <p:cond delay="1275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4" y="1479832"/>
            <a:ext cx="7639834" cy="119131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Some people came up.</a:t>
            </a:r>
          </a:p>
        </p:txBody>
      </p:sp>
      <p:sp>
        <p:nvSpPr>
          <p:cNvPr id="6" name="Rectangle 5">
            <a:extLst>
              <a:ext uri="{FF2B5EF4-FFF2-40B4-BE49-F238E27FC236}">
                <a16:creationId xmlns:a16="http://schemas.microsoft.com/office/drawing/2014/main" id="{1AF1C1C6-479D-4A80-BDE7-00FF1318CC8A}"/>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2FBC948F-2064-4630-9A10-CA6F4466A777}"/>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724C629C-7890-42D2-B068-4BCB14562867}"/>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BE95F3BD-C53D-4A25-82D5-65DAB01EE15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67894" y="-1260164"/>
            <a:ext cx="609600" cy="609600"/>
          </a:xfrm>
          <a:prstGeom prst="rect">
            <a:avLst/>
          </a:prstGeom>
        </p:spPr>
      </p:pic>
    </p:spTree>
    <p:extLst>
      <p:ext uri="{BB962C8B-B14F-4D97-AF65-F5344CB8AC3E}">
        <p14:creationId xmlns:p14="http://schemas.microsoft.com/office/powerpoint/2010/main" val="415836394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667" fill="hold"/>
                                        <p:tgtEl>
                                          <p:spTgt spid="2"/>
                                        </p:tgtEl>
                                      </p:cBhvr>
                                    </p:cmd>
                                  </p:childTnLst>
                                </p:cTn>
                              </p:par>
                              <p:par>
                                <p:cTn id="7" presetID="10" presetClass="entr" presetSubtype="0" fill="hold" grpId="0" nodeType="withEffect">
                                  <p:stCondLst>
                                    <p:cond delay="100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75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3" y="1349864"/>
            <a:ext cx="7639834" cy="196192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"Your daughter is dead," </a:t>
            </a:r>
          </a:p>
          <a:p>
            <a:pPr algn="l">
              <a:lnSpc>
                <a:spcPct val="150000"/>
              </a:lnSpc>
            </a:pPr>
            <a:r>
              <a:rPr lang="en-US" sz="4000" dirty="0">
                <a:latin typeface="Century Gothic" panose="020B0502020202020204" pitchFamily="34" charset="0"/>
              </a:rPr>
              <a:t>they said.</a:t>
            </a:r>
          </a:p>
        </p:txBody>
      </p:sp>
      <p:sp>
        <p:nvSpPr>
          <p:cNvPr id="6" name="Rectangle 5">
            <a:extLst>
              <a:ext uri="{FF2B5EF4-FFF2-40B4-BE49-F238E27FC236}">
                <a16:creationId xmlns:a16="http://schemas.microsoft.com/office/drawing/2014/main" id="{15C07D9F-575D-4D2B-90EA-D68B28FC2D51}"/>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BC07CFAA-F4CC-47CC-B900-1DD1C631A7CE}"/>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BD51176-2783-4F87-9BA9-AD72F9A61703}"/>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EA9F34DB-1653-46BB-99A4-7EF718FA3E5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08903" y="-1260759"/>
            <a:ext cx="609600" cy="609600"/>
          </a:xfrm>
          <a:prstGeom prst="rect">
            <a:avLst/>
          </a:prstGeom>
        </p:spPr>
      </p:pic>
    </p:spTree>
    <p:extLst>
      <p:ext uri="{BB962C8B-B14F-4D97-AF65-F5344CB8AC3E}">
        <p14:creationId xmlns:p14="http://schemas.microsoft.com/office/powerpoint/2010/main" val="83609834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61" fill="hold"/>
                                        <p:tgtEl>
                                          <p:spTgt spid="2"/>
                                        </p:tgtEl>
                                      </p:cBhvr>
                                    </p:cmd>
                                  </p:childTnLst>
                                </p:cTn>
                              </p:par>
                              <p:par>
                                <p:cTn id="7" presetID="10" presetClass="entr" presetSubtype="0" fill="hold" grpId="0" nodeType="withEffect">
                                  <p:stCondLst>
                                    <p:cond delay="75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500"/>
                                        <p:tgtEl>
                                          <p:spTgt spid="4">
                                            <p:txEl>
                                              <p:pRg st="1" end="1"/>
                                            </p:txEl>
                                          </p:spTgt>
                                        </p:tgtEl>
                                      </p:cBhvr>
                                    </p:animEffect>
                                  </p:childTnLst>
                                </p:cTn>
                              </p:par>
                              <p:par>
                                <p:cTn id="13" presetID="10" presetClass="exit" presetSubtype="0" fill="hold" grpId="0" nodeType="withEffect">
                                  <p:stCondLst>
                                    <p:cond delay="1000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1141D3-9C3D-412C-A2A3-09DE86E4732C}"/>
              </a:ext>
            </a:extLst>
          </p:cNvPr>
          <p:cNvSpPr txBox="1">
            <a:spLocks/>
          </p:cNvSpPr>
          <p:nvPr/>
        </p:nvSpPr>
        <p:spPr>
          <a:xfrm>
            <a:off x="752083" y="1654637"/>
            <a:ext cx="7639834" cy="92432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4000" dirty="0">
                <a:latin typeface="Century Gothic" panose="020B0502020202020204" pitchFamily="34" charset="0"/>
              </a:rPr>
              <a:t>"Don't bother Jesus anymore."</a:t>
            </a:r>
          </a:p>
        </p:txBody>
      </p:sp>
      <p:sp>
        <p:nvSpPr>
          <p:cNvPr id="6" name="Rectangle 5">
            <a:extLst>
              <a:ext uri="{FF2B5EF4-FFF2-40B4-BE49-F238E27FC236}">
                <a16:creationId xmlns:a16="http://schemas.microsoft.com/office/drawing/2014/main" id="{77A6AF76-CCF2-40AD-A448-E9020944E9B5}"/>
              </a:ext>
            </a:extLst>
          </p:cNvPr>
          <p:cNvSpPr/>
          <p:nvPr/>
        </p:nvSpPr>
        <p:spPr>
          <a:xfrm>
            <a:off x="7998685" y="-886631"/>
            <a:ext cx="651607" cy="65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p>
        </p:txBody>
      </p:sp>
      <p:sp>
        <p:nvSpPr>
          <p:cNvPr id="7" name="Rectangle 6">
            <a:extLst>
              <a:ext uri="{FF2B5EF4-FFF2-40B4-BE49-F238E27FC236}">
                <a16:creationId xmlns:a16="http://schemas.microsoft.com/office/drawing/2014/main" id="{3F1D8FA2-9EC9-4920-AC32-E76C48E5AE85}"/>
              </a:ext>
            </a:extLst>
          </p:cNvPr>
          <p:cNvSpPr/>
          <p:nvPr/>
        </p:nvSpPr>
        <p:spPr>
          <a:xfrm>
            <a:off x="0" y="-196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80710320-CEFB-4CEE-921E-4152CEA8A3A0}"/>
              </a:ext>
            </a:extLst>
          </p:cNvPr>
          <p:cNvSpPr/>
          <p:nvPr/>
        </p:nvSpPr>
        <p:spPr>
          <a:xfrm>
            <a:off x="0" y="5342310"/>
            <a:ext cx="9144000" cy="398171"/>
          </a:xfrm>
          <a:prstGeom prst="rect">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Recorded Sound">
            <a:hlinkClick r:id="" action="ppaction://media"/>
            <a:extLst>
              <a:ext uri="{FF2B5EF4-FFF2-40B4-BE49-F238E27FC236}">
                <a16:creationId xmlns:a16="http://schemas.microsoft.com/office/drawing/2014/main" id="{D196F6D7-F06F-4A40-B758-71C3CB61EF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35161" y="-1279919"/>
            <a:ext cx="609600" cy="609600"/>
          </a:xfrm>
          <a:prstGeom prst="rect">
            <a:avLst/>
          </a:prstGeom>
        </p:spPr>
      </p:pic>
    </p:spTree>
    <p:extLst>
      <p:ext uri="{BB962C8B-B14F-4D97-AF65-F5344CB8AC3E}">
        <p14:creationId xmlns:p14="http://schemas.microsoft.com/office/powerpoint/2010/main" val="24408130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16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2000"/>
                                        <p:tgtEl>
                                          <p:spTgt spid="4">
                                            <p:txEl>
                                              <p:pRg st="0" end="0"/>
                                            </p:txEl>
                                          </p:spTgt>
                                        </p:tgtEl>
                                      </p:cBhvr>
                                    </p:animEffect>
                                  </p:childTnLst>
                                </p:cTn>
                              </p:par>
                              <p:par>
                                <p:cTn id="10" presetID="10" presetClass="exit" presetSubtype="0" fill="hold" grpId="0" nodeType="withEffect">
                                  <p:stCondLst>
                                    <p:cond delay="750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4" grpId="0" uiExpand="1" build="p"/>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3389</TotalTime>
  <Words>575</Words>
  <Application>Microsoft Office PowerPoint</Application>
  <PresentationFormat>On-screen Show (16:10)</PresentationFormat>
  <Paragraphs>124</Paragraphs>
  <Slides>54</Slides>
  <Notes>0</Notes>
  <HiddenSlides>0</HiddenSlides>
  <MMClips>54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Century Gothic</vt:lpstr>
      <vt:lpstr>Microsoft New Tai Lue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March</dc:creator>
  <cp:lastModifiedBy>Carol Hale</cp:lastModifiedBy>
  <cp:revision>72</cp:revision>
  <dcterms:created xsi:type="dcterms:W3CDTF">2018-11-05T14:58:35Z</dcterms:created>
  <dcterms:modified xsi:type="dcterms:W3CDTF">2019-03-21T12:14:25Z</dcterms:modified>
</cp:coreProperties>
</file>