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324" r:id="rId2"/>
    <p:sldId id="370" r:id="rId3"/>
    <p:sldId id="371" r:id="rId4"/>
    <p:sldId id="296" r:id="rId5"/>
    <p:sldId id="382" r:id="rId6"/>
    <p:sldId id="328" r:id="rId7"/>
    <p:sldId id="329" r:id="rId8"/>
    <p:sldId id="330" r:id="rId9"/>
    <p:sldId id="372" r:id="rId10"/>
    <p:sldId id="301" r:id="rId11"/>
    <p:sldId id="349" r:id="rId12"/>
    <p:sldId id="343" r:id="rId13"/>
    <p:sldId id="395" r:id="rId14"/>
    <p:sldId id="373" r:id="rId15"/>
    <p:sldId id="308" r:id="rId16"/>
    <p:sldId id="350" r:id="rId17"/>
    <p:sldId id="351" r:id="rId18"/>
    <p:sldId id="352" r:id="rId19"/>
    <p:sldId id="374" r:id="rId20"/>
    <p:sldId id="331" r:id="rId21"/>
    <p:sldId id="325" r:id="rId22"/>
    <p:sldId id="332" r:id="rId23"/>
    <p:sldId id="333" r:id="rId24"/>
    <p:sldId id="384" r:id="rId25"/>
    <p:sldId id="385" r:id="rId26"/>
    <p:sldId id="386" r:id="rId27"/>
    <p:sldId id="335" r:id="rId28"/>
    <p:sldId id="375" r:id="rId29"/>
    <p:sldId id="337" r:id="rId30"/>
    <p:sldId id="344" r:id="rId31"/>
    <p:sldId id="345" r:id="rId32"/>
    <p:sldId id="376" r:id="rId33"/>
    <p:sldId id="348" r:id="rId34"/>
    <p:sldId id="314" r:id="rId35"/>
    <p:sldId id="355" r:id="rId36"/>
    <p:sldId id="356" r:id="rId37"/>
    <p:sldId id="392" r:id="rId38"/>
    <p:sldId id="393" r:id="rId39"/>
    <p:sldId id="391" r:id="rId40"/>
    <p:sldId id="378" r:id="rId41"/>
    <p:sldId id="387" r:id="rId42"/>
    <p:sldId id="388" r:id="rId43"/>
    <p:sldId id="379" r:id="rId44"/>
    <p:sldId id="320" r:id="rId45"/>
    <p:sldId id="396" r:id="rId46"/>
    <p:sldId id="397" r:id="rId47"/>
    <p:sldId id="398" r:id="rId48"/>
    <p:sldId id="399" r:id="rId49"/>
    <p:sldId id="400" r:id="rId50"/>
    <p:sldId id="381" r:id="rId51"/>
    <p:sldId id="323" r:id="rId5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39" autoAdjust="0"/>
    <p:restoredTop sz="94280" autoAdjust="0"/>
  </p:normalViewPr>
  <p:slideViewPr>
    <p:cSldViewPr snapToGrid="0">
      <p:cViewPr varScale="1">
        <p:scale>
          <a:sx n="100" d="100"/>
          <a:sy n="100" d="100"/>
        </p:scale>
        <p:origin x="176" y="148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4a"/><Relationship Id="rId5" Type="http://schemas.microsoft.com/office/2007/relationships/media" Target="../media/media45.m4a"/><Relationship Id="rId4" Type="http://schemas.openxmlformats.org/officeDocument/2006/relationships/audio" Target="../media/media44.mp3"/><Relationship Id="rId9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9.m4a"/><Relationship Id="rId5" Type="http://schemas.microsoft.com/office/2007/relationships/media" Target="../media/media49.m4a"/><Relationship Id="rId4" Type="http://schemas.openxmlformats.org/officeDocument/2006/relationships/audio" Target="../media/media47.mp3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50.m4a"/><Relationship Id="rId5" Type="http://schemas.microsoft.com/office/2007/relationships/media" Target="../media/media50.m4a"/><Relationship Id="rId4" Type="http://schemas.openxmlformats.org/officeDocument/2006/relationships/audio" Target="../media/media44.mp3"/><Relationship Id="rId9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5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7" Type="http://schemas.openxmlformats.org/officeDocument/2006/relationships/image" Target="../media/image5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53.m4a"/><Relationship Id="rId7" Type="http://schemas.openxmlformats.org/officeDocument/2006/relationships/image" Target="../media/image5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1638" y="47821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44843" y="1972996"/>
            <a:ext cx="8106033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3524991" y="356217"/>
            <a:ext cx="586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54. I am Alive: Loving My World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1F3F3-BCC9-8A41-8142-5BD15642CC1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8FC54-B53D-40EB-85E4-DA31FD6771F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5433" r="12210" b="7122"/>
          <a:stretch/>
        </p:blipFill>
        <p:spPr bwMode="auto">
          <a:xfrm>
            <a:off x="463858" y="2675099"/>
            <a:ext cx="802887" cy="1720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3CABEF-0EC8-4B32-9373-D28A03AC8AC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9367" r="7919" b="6287"/>
          <a:stretch/>
        </p:blipFill>
        <p:spPr bwMode="auto">
          <a:xfrm>
            <a:off x="1864342" y="2067235"/>
            <a:ext cx="1377177" cy="1706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0" name="Picture 19" descr="Coloring-page-of-the-world-1024x1024">
            <a:extLst>
              <a:ext uri="{FF2B5EF4-FFF2-40B4-BE49-F238E27FC236}">
                <a16:creationId xmlns:a16="http://schemas.microsoft.com/office/drawing/2014/main" id="{BAEF56BF-B43E-4ABC-89F3-0D9DC17B0AC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57" y="3836233"/>
            <a:ext cx="1296233" cy="146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6EDE2B-B59C-4E7C-8550-CBF4867AC78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27967" b="3869"/>
          <a:stretch/>
        </p:blipFill>
        <p:spPr bwMode="auto">
          <a:xfrm>
            <a:off x="3403946" y="2683543"/>
            <a:ext cx="814039" cy="2087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F9B70A-C3D7-BB49-81E8-3A9C202CE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942" y="-11443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633" y="1274725"/>
            <a:ext cx="3205737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20569" y="1225836"/>
            <a:ext cx="3863880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5FA74E-75B9-423A-9C21-09DD7E2A9C96}"/>
              </a:ext>
            </a:extLst>
          </p:cNvPr>
          <p:cNvSpPr/>
          <p:nvPr/>
        </p:nvSpPr>
        <p:spPr>
          <a:xfrm>
            <a:off x="1142848" y="2218706"/>
            <a:ext cx="2483308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                               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EDEBA-5A88-D841-8B6C-5B654F3DAB6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32EB84-1AD1-4CCC-ABE6-F48866B7329F}"/>
              </a:ext>
            </a:extLst>
          </p:cNvPr>
          <p:cNvSpPr/>
          <p:nvPr/>
        </p:nvSpPr>
        <p:spPr>
          <a:xfrm>
            <a:off x="4693037" y="2504574"/>
            <a:ext cx="31726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lievers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2EAC4-14F3-4A30-9DC2-D7FDA09E7CC1}"/>
              </a:ext>
            </a:extLst>
          </p:cNvPr>
          <p:cNvSpPr/>
          <p:nvPr/>
        </p:nvSpPr>
        <p:spPr>
          <a:xfrm>
            <a:off x="1945245" y="3437431"/>
            <a:ext cx="36327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member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F4FE80-8967-624D-9031-6DAB1A49D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4501" y="-1538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6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iterate type="wd">
                                    <p:tmPct val="5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2" grpId="0"/>
      <p:bldP spid="7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109" y="1283601"/>
            <a:ext cx="2772891" cy="1139416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87B8EA-005D-4F48-A8C6-F1C767B0A7E1}"/>
              </a:ext>
            </a:extLst>
          </p:cNvPr>
          <p:cNvSpPr/>
          <p:nvPr/>
        </p:nvSpPr>
        <p:spPr>
          <a:xfrm>
            <a:off x="4795344" y="1561242"/>
            <a:ext cx="19720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01A00F-8099-4594-8651-279CE3E0390C}"/>
              </a:ext>
            </a:extLst>
          </p:cNvPr>
          <p:cNvSpPr/>
          <p:nvPr/>
        </p:nvSpPr>
        <p:spPr>
          <a:xfrm>
            <a:off x="4795344" y="2776888"/>
            <a:ext cx="21755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4594A-B215-FC42-86C5-387CC8752B3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405E9E-B4D1-AB4E-90A0-2AA66CE40373}"/>
              </a:ext>
            </a:extLst>
          </p:cNvPr>
          <p:cNvSpPr txBox="1">
            <a:spLocks/>
          </p:cNvSpPr>
          <p:nvPr/>
        </p:nvSpPr>
        <p:spPr>
          <a:xfrm>
            <a:off x="1661726" y="2429167"/>
            <a:ext cx="2159565" cy="9197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pen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235C7F-7890-1148-A247-5342B36CA0BA}"/>
              </a:ext>
            </a:extLst>
          </p:cNvPr>
          <p:cNvSpPr txBox="1">
            <a:spLocks/>
          </p:cNvSpPr>
          <p:nvPr/>
        </p:nvSpPr>
        <p:spPr>
          <a:xfrm>
            <a:off x="1617031" y="3298906"/>
            <a:ext cx="2772891" cy="121564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E90908-8D51-E246-B5F1-70161D9EB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676" y="-13235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7" grpId="0" animBg="1"/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281" y="1213609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ear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06FCFC-1F09-46FE-AAFD-1B002E2A460F}"/>
              </a:ext>
            </a:extLst>
          </p:cNvPr>
          <p:cNvSpPr/>
          <p:nvPr/>
        </p:nvSpPr>
        <p:spPr>
          <a:xfrm>
            <a:off x="5025564" y="1404430"/>
            <a:ext cx="22188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lone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B5636-3E7A-48B6-BEF9-056A554992E3}"/>
              </a:ext>
            </a:extLst>
          </p:cNvPr>
          <p:cNvSpPr/>
          <p:nvPr/>
        </p:nvSpPr>
        <p:spPr>
          <a:xfrm>
            <a:off x="1537281" y="2711308"/>
            <a:ext cx="25298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hung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6EA14-1DA2-4081-98C4-0707B7B11730}"/>
              </a:ext>
            </a:extLst>
          </p:cNvPr>
          <p:cNvSpPr/>
          <p:nvPr/>
        </p:nvSpPr>
        <p:spPr>
          <a:xfrm>
            <a:off x="5076861" y="2695850"/>
            <a:ext cx="22942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9EFB1-7515-8A4B-AEE2-53CC522A123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33119D-AF60-CF41-A775-88BAD9CFF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192" y="-14030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5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694" y="191090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9EFB1-7515-8A4B-AEE2-53CC522A123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C9266F-3C57-D348-BE8C-B131D1DEF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890" y="-1644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61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2068" y="1096935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012067" y="345111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26881" y="2274023"/>
            <a:ext cx="3089513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81A78D-773C-804B-8779-24488D27256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241632-7160-F643-ABE4-96E705B42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4523" y="-14368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CDF2B-EDB0-A74D-AFB9-D53F8C85CA2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FEA04-BF14-754C-85E9-B45487463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981" y="-14438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1833413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432089" y="3407748"/>
            <a:ext cx="2374104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23722" y="216575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364958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6DF8F-399C-3B42-AD34-6564671FD1A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C15803-9B0F-4847-89A9-638B36BF7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922" y="-1423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239" y="107238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05238" y="218743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801C2-3FC8-4CFA-99C3-A66C51BBC009}"/>
              </a:ext>
            </a:extLst>
          </p:cNvPr>
          <p:cNvSpPr/>
          <p:nvPr/>
        </p:nvSpPr>
        <p:spPr>
          <a:xfrm>
            <a:off x="3460157" y="3360797"/>
            <a:ext cx="222368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ly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61E41-40D5-0841-AF1A-FBB9CE0822C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1CC722-C7D6-444D-8F6D-9BA2EB164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264" y="-13961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6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177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860659" y="1864969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to 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1476358" y="290427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860659" y="2618730"/>
            <a:ext cx="307179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57CD81-9E17-AB48-82DA-7B36A8B9AA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69FE9A-8461-2340-BEFE-1DA95D41F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4818" y="-14451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042" y="1910090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4286674" y="1910090"/>
            <a:ext cx="295507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95957-0ED5-DA4C-B1E3-7224BC80050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8E6BD6-D223-3D4B-9EFF-CDE840D7C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219" y="-13352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6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487" y="1903082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95969" y="1903082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1E09A-7ADD-B840-8290-513A1E146A3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A6729A-D6E3-FB48-B4F5-B2BF90E32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9156" y="-14821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321" y="120061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F67552-1FFA-0C40-B19E-F8B381CD93C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2306D7-14ED-4B0E-999F-DA40D7967254}"/>
              </a:ext>
            </a:extLst>
          </p:cNvPr>
          <p:cNvSpPr/>
          <p:nvPr/>
        </p:nvSpPr>
        <p:spPr>
          <a:xfrm>
            <a:off x="4986483" y="1200613"/>
            <a:ext cx="164660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F071F-0D21-4404-9D77-F933085A070D}"/>
              </a:ext>
            </a:extLst>
          </p:cNvPr>
          <p:cNvSpPr/>
          <p:nvPr/>
        </p:nvSpPr>
        <p:spPr>
          <a:xfrm>
            <a:off x="1975654" y="2639091"/>
            <a:ext cx="164660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7121AE-14E7-4033-BE14-C55ABAB47407}"/>
              </a:ext>
            </a:extLst>
          </p:cNvPr>
          <p:cNvSpPr/>
          <p:nvPr/>
        </p:nvSpPr>
        <p:spPr>
          <a:xfrm>
            <a:off x="4771681" y="2639091"/>
            <a:ext cx="196720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ADDE63-37F8-A045-A821-A923C468B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4496" y="-1380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9815" y="2146144"/>
            <a:ext cx="395868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64A24-482F-8241-BBC1-28DCE747DEF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E28C86-FD52-4B46-98E6-5CA4A5BDB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9815" y="-13621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454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351" y="2146144"/>
            <a:ext cx="3334215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1CB0B-497F-5145-BA67-4EDF7A5C386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71A4C4-A660-214E-92D5-52CD4A6FA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403" y="-14635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84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D6A06-AA21-6E4F-8A71-3E34CAE4283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F66E11-5174-E24D-BFBD-A1267B078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55" y="-14640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01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091" y="1994246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4471638" y="1178495"/>
            <a:ext cx="246799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FEDBC0-9DDA-F44F-9C44-3D9DC7D3C96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13312C-E42A-9740-B7DB-EA28B5E9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2406" y="-13794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B524C-277B-E441-8162-253C1A17BF2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B2FE9A-232E-1D4A-83EE-82C15013A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4524" y="-1399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2142" y="1066659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876363" y="29347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4073747" y="1405358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E83C1-9483-4713-9083-290B93AC3FF9}"/>
              </a:ext>
            </a:extLst>
          </p:cNvPr>
          <p:cNvSpPr/>
          <p:nvPr/>
        </p:nvSpPr>
        <p:spPr>
          <a:xfrm>
            <a:off x="3257203" y="2212986"/>
            <a:ext cx="2428870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a 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AFE4D0-FAD6-403F-A603-E0BF89D7E144}"/>
              </a:ext>
            </a:extLst>
          </p:cNvPr>
          <p:cNvSpPr/>
          <p:nvPr/>
        </p:nvSpPr>
        <p:spPr>
          <a:xfrm>
            <a:off x="3148999" y="3466704"/>
            <a:ext cx="264527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with 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09C69B-693A-9942-9966-C93E8AE5C8B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78D57-2A9D-8B44-BBA0-0C14458A5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044" y="-14027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6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p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EB1E4-E132-6D43-B965-C7CF4BFA86D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326BAA-C580-8B43-9C80-F9E0AF6F6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493" y="-1399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648996" y="1746621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0C0AC5-2349-1F4E-8AF0-0CC73708C1F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FE419B-CC53-014F-AEB1-8BC2D3C85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196" y="-14307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986" y="1884905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054934" y="1911817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9D4A7-02AF-8047-93AF-5645F8CDBEE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E045FB-31AE-4A4B-896C-0AF94737D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434" y="-1412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234" y="1113355"/>
            <a:ext cx="2710027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92B3D-D6E7-4B9D-889B-F70E7603E998}"/>
              </a:ext>
            </a:extLst>
          </p:cNvPr>
          <p:cNvSpPr/>
          <p:nvPr/>
        </p:nvSpPr>
        <p:spPr>
          <a:xfrm>
            <a:off x="4362089" y="1113355"/>
            <a:ext cx="2900679" cy="109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Pe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FAAD6-D60F-4B6E-970A-BE8BAA90B08D}"/>
              </a:ext>
            </a:extLst>
          </p:cNvPr>
          <p:cNvSpPr/>
          <p:nvPr/>
        </p:nvSpPr>
        <p:spPr>
          <a:xfrm>
            <a:off x="1448781" y="2438730"/>
            <a:ext cx="219002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clo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s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C3201C-6F7E-C249-87B2-9558388BA96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7AACE-93A8-4948-B38C-6C6356CEFA85}"/>
              </a:ext>
            </a:extLst>
          </p:cNvPr>
          <p:cNvSpPr/>
          <p:nvPr/>
        </p:nvSpPr>
        <p:spPr>
          <a:xfrm>
            <a:off x="4628450" y="2386789"/>
            <a:ext cx="236795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pow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7FD07C-8CF7-6C4B-B765-4C6E3A579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2847" y="-14081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86667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7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iterate type="wd">
                                    <p:tmPct val="114286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5" grpId="0"/>
      <p:bldP spid="8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112" y="1211419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25FB61-D54A-134B-B7C7-6F58DB300E2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7CDFFC-ACD6-445D-BD41-A2451476B14A}"/>
              </a:ext>
            </a:extLst>
          </p:cNvPr>
          <p:cNvSpPr/>
          <p:nvPr/>
        </p:nvSpPr>
        <p:spPr>
          <a:xfrm>
            <a:off x="4694063" y="1211419"/>
            <a:ext cx="230223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7C713-900E-4511-9629-76FAB0D3BBB6}"/>
              </a:ext>
            </a:extLst>
          </p:cNvPr>
          <p:cNvSpPr/>
          <p:nvPr/>
        </p:nvSpPr>
        <p:spPr>
          <a:xfrm>
            <a:off x="1094303" y="2307637"/>
            <a:ext cx="311014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believ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ED290-87C2-4B76-834C-2E3B8DB23636}"/>
              </a:ext>
            </a:extLst>
          </p:cNvPr>
          <p:cNvSpPr/>
          <p:nvPr/>
        </p:nvSpPr>
        <p:spPr>
          <a:xfrm>
            <a:off x="4588255" y="2307637"/>
            <a:ext cx="364394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remem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F27060-D71A-7A41-A5DB-C90E82647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463" y="-1423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6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4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993" y="1782764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084F1-10D1-CA47-B451-D318675FC65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59B74-8D11-4D6C-BD6E-68A7EAE8DD4A}"/>
              </a:ext>
            </a:extLst>
          </p:cNvPr>
          <p:cNvSpPr/>
          <p:nvPr/>
        </p:nvSpPr>
        <p:spPr>
          <a:xfrm>
            <a:off x="2135213" y="1767837"/>
            <a:ext cx="1383712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F591E5-FA2D-624E-BE03-A71D8BFC6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213" y="-1348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65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A0F59-E3FE-4F86-B3F8-20DF762FD396}"/>
              </a:ext>
            </a:extLst>
          </p:cNvPr>
          <p:cNvSpPr/>
          <p:nvPr/>
        </p:nvSpPr>
        <p:spPr>
          <a:xfrm>
            <a:off x="3449877" y="1920409"/>
            <a:ext cx="1874231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ly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129E9-8E0C-F54F-B8E0-C333715696D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179093-BC1E-4F46-A5BC-537BB5D5E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7251" y="-1438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72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644" y="1931999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A0F59-E3FE-4F86-B3F8-20DF762FD396}"/>
              </a:ext>
            </a:extLst>
          </p:cNvPr>
          <p:cNvSpPr/>
          <p:nvPr/>
        </p:nvSpPr>
        <p:spPr>
          <a:xfrm>
            <a:off x="3446671" y="2964023"/>
            <a:ext cx="188064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D97CBD-E5F6-A44A-94B4-1517202226D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00F0F6-0033-4F66-A3B2-8D4EADC80CCC}"/>
              </a:ext>
            </a:extLst>
          </p:cNvPr>
          <p:cNvSpPr/>
          <p:nvPr/>
        </p:nvSpPr>
        <p:spPr>
          <a:xfrm>
            <a:off x="3446671" y="1015050"/>
            <a:ext cx="168507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DB620-C552-9E49-BF95-750E2EBB6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161" y="-14007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76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416" y="2230887"/>
            <a:ext cx="2363961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59105" y="1122512"/>
            <a:ext cx="281311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87819" y="1122512"/>
            <a:ext cx="2979032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 	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766787" y="2230886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6F1C9-8C2E-461F-8541-5B4F5B9CC3D9}"/>
              </a:ext>
            </a:extLst>
          </p:cNvPr>
          <p:cNvSpPr/>
          <p:nvPr/>
        </p:nvSpPr>
        <p:spPr>
          <a:xfrm>
            <a:off x="4572000" y="3412602"/>
            <a:ext cx="2337499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nds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41AFB-88D2-46F4-8F26-95FF5B290DCF}"/>
              </a:ext>
            </a:extLst>
          </p:cNvPr>
          <p:cNvSpPr/>
          <p:nvPr/>
        </p:nvSpPr>
        <p:spPr>
          <a:xfrm>
            <a:off x="1659105" y="3412602"/>
            <a:ext cx="154401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cts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2FEB1-3B34-BA47-B01B-B13CBACE450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F20B2B-E33B-E741-B9B2-E4822EE5C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4711" y="-14408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2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2242857" y="2008050"/>
            <a:ext cx="1420582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E4517-FB7C-4C41-8CE4-94AB2E98E68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949C1-096C-4ED1-8811-965DA784EBBF}"/>
              </a:ext>
            </a:extLst>
          </p:cNvPr>
          <p:cNvSpPr/>
          <p:nvPr/>
        </p:nvSpPr>
        <p:spPr>
          <a:xfrm>
            <a:off x="4463895" y="2008050"/>
            <a:ext cx="139012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B076DE-547F-B846-86A9-0D7EE5024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108" y="-13923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165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3567794" y="1857623"/>
            <a:ext cx="174759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04F70F-B2F6-9542-8810-484006715EF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2D1313-2707-364F-880A-DF788AC4A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5893" y="-1386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321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7E6B1A-03A1-BE43-BA76-700A5EB1A1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FDDDBF-1BDB-6F48-858E-7AF0DC60888F}"/>
              </a:ext>
            </a:extLst>
          </p:cNvPr>
          <p:cNvSpPr txBox="1">
            <a:spLocks/>
          </p:cNvSpPr>
          <p:nvPr/>
        </p:nvSpPr>
        <p:spPr>
          <a:xfrm>
            <a:off x="2469527" y="1972464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ink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9A66B-ABFF-104D-B29F-11B34CF1A2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127" y="-14254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833742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ung </a:t>
            </a:r>
            <a:r>
              <a:rPr lang="en-US" sz="5000" dirty="0" err="1">
                <a:latin typeface="Century Gothic" panose="020B0502020202020204" pitchFamily="34" charset="0"/>
              </a:rPr>
              <a:t>ry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7E6B1A-03A1-BE43-BA76-700A5EB1A1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46AA5-6B80-B04E-ABF2-F799795E1A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46551" y="-1426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20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Other Sounds – -ion,-</a:t>
            </a:r>
            <a:r>
              <a:rPr lang="en-US" sz="4600" b="1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ian</a:t>
            </a:r>
            <a:r>
              <a:rPr lang="en-US" sz="4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4600" b="1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etc</a:t>
            </a:r>
            <a:r>
              <a:rPr lang="en-US" sz="4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common endings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word to a noun.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51" y="9922"/>
            <a:ext cx="9144000" cy="40718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815D77-819B-5943-8DEC-639D40DCD1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1043" y="-1365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106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141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1778342"/>
            <a:ext cx="4040217" cy="1501428"/>
          </a:xfrm>
        </p:spPr>
        <p:txBody>
          <a:bodyPr numCol="1"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ac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tion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7E6B1A-03A1-BE43-BA76-700A5EB1A1B1}"/>
              </a:ext>
            </a:extLst>
          </p:cNvPr>
          <p:cNvSpPr/>
          <p:nvPr/>
        </p:nvSpPr>
        <p:spPr>
          <a:xfrm>
            <a:off x="8138954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231847-03AC-6D43-9057-6926439F3C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2253" y="-14564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030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84131" y="2106786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buNone/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mis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sion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7E6B1A-03A1-BE43-BA76-700A5EB1A1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ACB744-B1A8-1C49-BF81-FBDEA90E04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7731" y="-1379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316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7E6B1A-03A1-BE43-BA76-700A5EB1A1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6C294-44EC-4746-98FB-838C0C0B3698}"/>
              </a:ext>
            </a:extLst>
          </p:cNvPr>
          <p:cNvSpPr/>
          <p:nvPr/>
        </p:nvSpPr>
        <p:spPr>
          <a:xfrm>
            <a:off x="3062775" y="2103926"/>
            <a:ext cx="317747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Chris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tian 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CBA3CD-8784-1F40-BC7D-DD8A9BE054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887" y="-1386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806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47154" y="2096240"/>
            <a:ext cx="282839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206224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lp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931160" y="209624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883849" y="3297884"/>
            <a:ext cx="383514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62B61-05A2-4269-A765-0ABDF64DA8E7}"/>
              </a:ext>
            </a:extLst>
          </p:cNvPr>
          <p:cNvSpPr/>
          <p:nvPr/>
        </p:nvSpPr>
        <p:spPr>
          <a:xfrm>
            <a:off x="4837166" y="994324"/>
            <a:ext cx="222368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4D021-D050-5B4A-8179-91729B234AE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277643-58AB-3A40-80F9-3F790DB3D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970" y="-1181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578875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4923706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169150" y="106668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176F4-D005-477C-9AE6-0ABAB3316FA1}"/>
              </a:ext>
            </a:extLst>
          </p:cNvPr>
          <p:cNvSpPr/>
          <p:nvPr/>
        </p:nvSpPr>
        <p:spPr>
          <a:xfrm>
            <a:off x="3129433" y="2304227"/>
            <a:ext cx="24320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bout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A35B9-0F18-41A8-8887-B0420D445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210" y="2966488"/>
            <a:ext cx="865707" cy="5303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23D158-A5EA-284B-A413-55776A4A186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AE6913-96BF-CB4B-800D-1D049C3D3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2813" y="-1501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99666" y="104483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67844" y="22587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66876-B7F8-4AE9-92E6-51E161A4A72C}"/>
              </a:ext>
            </a:extLst>
          </p:cNvPr>
          <p:cNvSpPr/>
          <p:nvPr/>
        </p:nvSpPr>
        <p:spPr>
          <a:xfrm>
            <a:off x="1869263" y="3333222"/>
            <a:ext cx="148630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CBF65-E107-4DEB-951E-FC81A1954A00}"/>
              </a:ext>
            </a:extLst>
          </p:cNvPr>
          <p:cNvSpPr/>
          <p:nvPr/>
        </p:nvSpPr>
        <p:spPr>
          <a:xfrm>
            <a:off x="5231847" y="1068082"/>
            <a:ext cx="1396421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8E7DE-F351-4E1D-A0B4-65B9885FF3F4}"/>
              </a:ext>
            </a:extLst>
          </p:cNvPr>
          <p:cNvSpPr/>
          <p:nvPr/>
        </p:nvSpPr>
        <p:spPr>
          <a:xfrm>
            <a:off x="4963669" y="2212274"/>
            <a:ext cx="1961238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sp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C79713-DF83-144A-A5AC-36AC6907CFB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8221A4-A04B-5848-867E-1002942AF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415" y="-13451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14960" y="1975464"/>
            <a:ext cx="221802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5272034" y="1975463"/>
            <a:ext cx="177493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47736-8A1F-F748-B8E3-2B6065BDD09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D45A72-EC85-6E41-96B0-A467DDEDD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7570" y="-1255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516587" y="2036418"/>
            <a:ext cx="305449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686FCE-0BDE-FF4F-8F26-F0A333394EB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FCE54-8943-DD44-A8E7-46E804561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4098" y="-12563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50961</TotalTime>
  <Words>390</Words>
  <Application>Microsoft Macintosh PowerPoint</Application>
  <PresentationFormat>On-screen Show (16:10)</PresentationFormat>
  <Paragraphs>153</Paragraphs>
  <Slides>51</Slides>
  <Notes>0</Notes>
  <HiddenSlides>0</HiddenSlides>
  <MMClips>62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Other Sounds – -ion,-ian, etc…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543</cp:revision>
  <cp:lastPrinted>2018-03-05T15:55:52Z</cp:lastPrinted>
  <dcterms:created xsi:type="dcterms:W3CDTF">2017-01-10T01:35:56Z</dcterms:created>
  <dcterms:modified xsi:type="dcterms:W3CDTF">2018-11-09T22:02:57Z</dcterms:modified>
</cp:coreProperties>
</file>