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324" r:id="rId2"/>
    <p:sldId id="386" r:id="rId3"/>
    <p:sldId id="387" r:id="rId4"/>
    <p:sldId id="296" r:id="rId5"/>
    <p:sldId id="297" r:id="rId6"/>
    <p:sldId id="370" r:id="rId7"/>
    <p:sldId id="371" r:id="rId8"/>
    <p:sldId id="372" r:id="rId9"/>
    <p:sldId id="388" r:id="rId10"/>
    <p:sldId id="303" r:id="rId11"/>
    <p:sldId id="342" r:id="rId12"/>
    <p:sldId id="349" r:id="rId13"/>
    <p:sldId id="343" r:id="rId14"/>
    <p:sldId id="389" r:id="rId15"/>
    <p:sldId id="308" r:id="rId16"/>
    <p:sldId id="350" r:id="rId17"/>
    <p:sldId id="351" r:id="rId18"/>
    <p:sldId id="352" r:id="rId19"/>
    <p:sldId id="390" r:id="rId20"/>
    <p:sldId id="325" r:id="rId21"/>
    <p:sldId id="373" r:id="rId22"/>
    <p:sldId id="374" r:id="rId23"/>
    <p:sldId id="375" r:id="rId24"/>
    <p:sldId id="332" r:id="rId25"/>
    <p:sldId id="376" r:id="rId26"/>
    <p:sldId id="377" r:id="rId27"/>
    <p:sldId id="333" r:id="rId28"/>
    <p:sldId id="335" r:id="rId29"/>
    <p:sldId id="391" r:id="rId30"/>
    <p:sldId id="380" r:id="rId31"/>
    <p:sldId id="337" r:id="rId32"/>
    <p:sldId id="354" r:id="rId33"/>
    <p:sldId id="379" r:id="rId34"/>
    <p:sldId id="378" r:id="rId35"/>
    <p:sldId id="392" r:id="rId36"/>
    <p:sldId id="348" r:id="rId37"/>
    <p:sldId id="356" r:id="rId38"/>
    <p:sldId id="314" r:id="rId39"/>
    <p:sldId id="355" r:id="rId40"/>
    <p:sldId id="382" r:id="rId41"/>
    <p:sldId id="383" r:id="rId42"/>
    <p:sldId id="393" r:id="rId43"/>
    <p:sldId id="317" r:id="rId44"/>
    <p:sldId id="394" r:id="rId45"/>
    <p:sldId id="320" r:id="rId46"/>
    <p:sldId id="395" r:id="rId47"/>
    <p:sldId id="323" r:id="rId48"/>
    <p:sldId id="385" r:id="rId4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000" autoAdjust="0"/>
    <p:restoredTop sz="94280" autoAdjust="0"/>
  </p:normalViewPr>
  <p:slideViewPr>
    <p:cSldViewPr snapToGrid="0">
      <p:cViewPr varScale="1">
        <p:scale>
          <a:sx n="63" d="100"/>
          <a:sy n="63" d="100"/>
        </p:scale>
        <p:origin x="168" y="206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3/17/18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media46.m4a"/><Relationship Id="rId5" Type="http://schemas.microsoft.com/office/2007/relationships/media" Target="../media/media46.m4a"/><Relationship Id="rId4" Type="http://schemas.openxmlformats.org/officeDocument/2006/relationships/audio" Target="../media/media45.mp3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audio" Target="../media/media49.m4a"/><Relationship Id="rId5" Type="http://schemas.microsoft.com/office/2007/relationships/media" Target="../media/media49.m4a"/><Relationship Id="rId4" Type="http://schemas.openxmlformats.org/officeDocument/2006/relationships/audio" Target="../media/media48.mp3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150312" y="685220"/>
            <a:ext cx="7890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10. Jesus Calls Followers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/Users/carolhale/Desktop/01_SyllableBible/IVANSdrawings/ImagesForReadWithMeBible/300dpi_JPEGs/SENT_to_FBI/8-14_JesusAndHisFriends/10_Jesus calls his disciples.jpg">
            <a:extLst>
              <a:ext uri="{FF2B5EF4-FFF2-40B4-BE49-F238E27FC236}">
                <a16:creationId xmlns:a16="http://schemas.microsoft.com/office/drawing/2014/main" id="{F7EE8A3F-A937-C148-9283-D325F3C37A4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"/>
          <a:stretch/>
        </p:blipFill>
        <p:spPr bwMode="auto">
          <a:xfrm>
            <a:off x="1613883" y="2068087"/>
            <a:ext cx="2610248" cy="32201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9E0EF3-C0B1-5E47-B31B-1777CF5AF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3624" y="-1987544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0D5A87-B0A8-784E-AAEA-FE20EBC6F113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738" y="1112067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66703" y="1131729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vi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083D33-3B63-8C48-8B8E-5A701EDB5EA2}"/>
              </a:ext>
            </a:extLst>
          </p:cNvPr>
          <p:cNvSpPr txBox="1">
            <a:spLocks/>
          </p:cNvSpPr>
          <p:nvPr/>
        </p:nvSpPr>
        <p:spPr>
          <a:xfrm>
            <a:off x="1546047" y="218355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vil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73A4E7-D081-6C45-BFF5-4A34D5578252}"/>
              </a:ext>
            </a:extLst>
          </p:cNvPr>
          <p:cNvSpPr txBox="1">
            <a:spLocks/>
          </p:cNvSpPr>
          <p:nvPr/>
        </p:nvSpPr>
        <p:spPr>
          <a:xfrm>
            <a:off x="1585356" y="3255033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side</a:t>
            </a:r>
            <a:endParaRPr lang="en-US" sz="45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CAD40B-9DEC-5E44-94BA-1D576E2F2594}"/>
              </a:ext>
            </a:extLst>
          </p:cNvPr>
          <p:cNvSpPr txBox="1">
            <a:spLocks/>
          </p:cNvSpPr>
          <p:nvPr/>
        </p:nvSpPr>
        <p:spPr>
          <a:xfrm>
            <a:off x="4788084" y="228250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ter</a:t>
            </a:r>
            <a:endParaRPr lang="en-US" sz="45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1BFDB4-6E04-084B-9FDE-380B090BF63E}"/>
              </a:ext>
            </a:extLst>
          </p:cNvPr>
          <p:cNvSpPr txBox="1">
            <a:spLocks/>
          </p:cNvSpPr>
          <p:nvPr/>
        </p:nvSpPr>
        <p:spPr>
          <a:xfrm>
            <a:off x="4788084" y="3255033"/>
            <a:ext cx="3305073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turn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9338E1-29D3-C540-B35E-6F6AFE3F4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1823524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1DD0AF-1ECB-7C41-864A-6A497BF7C540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uiExpand="1" build="p"/>
      <p:bldP spid="9" grpId="0" uiExpand="1" build="p"/>
      <p:bldP spid="10" grpId="0" uiExpand="1" build="p"/>
      <p:bldP spid="11" grpId="0" uiExpand="1" build="p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834" y="1125150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Le v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73833" y="228250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>
                <a:latin typeface="Century Gothic" panose="020B0502020202020204" pitchFamily="34" charset="0"/>
              </a:rPr>
              <a:t>mon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0D03F0-0A6F-214B-B5AD-F8F770D31ED3}"/>
              </a:ext>
            </a:extLst>
          </p:cNvPr>
          <p:cNvSpPr txBox="1">
            <a:spLocks/>
          </p:cNvSpPr>
          <p:nvPr/>
        </p:nvSpPr>
        <p:spPr>
          <a:xfrm>
            <a:off x="3008500" y="3568406"/>
            <a:ext cx="3506795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ple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3696A4-D312-0B42-B32B-E7686BABA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161777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22C04C-9F56-9940-90E8-A66C2194FEEE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5" grpId="0" uiExpand="1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361" y="212395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das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48B384-1628-124F-83E2-3F3288F32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6473" y="-195294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59E28B-37BD-4C42-B770-9DCA2AC266EA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805" y="2088723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5948AE-160F-3A40-B7FF-B7C6DA775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7184" y="-182232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A48086-120C-B740-8264-E2E985D5BCD9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3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2239" y="148583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268850" y="3093871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 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980915-6DEF-4744-8D40-F8927AFA3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2450" y="-188814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B65B5D-4F09-6545-A233-59412A65455F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611024-D53B-D848-B1AE-EEB64B089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8729" y="-213883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E4B1BA-38DA-AA4D-A478-8A4CE8EF2D37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3030402" y="201525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be 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956BC4-23DE-3349-82CC-352315B10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7" y="-226433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340974-A6A3-E548-B2FA-7123B26932FF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30402" y="218743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5D9A66-9E47-614B-B2CB-B30F128D6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0800" y="-26408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39" y="139656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39638" y="281928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7CC7C1-A1F0-7F4E-8DAB-8C8BA4EE5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4413" y="-192407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B7B093-4DCE-0549-AF13-B7062E52CC82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5517" y="1959276"/>
            <a:ext cx="3076755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Gal </a:t>
            </a:r>
            <a:r>
              <a:rPr lang="en-US" sz="5000" dirty="0" err="1"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A69A6A-8411-C349-83BF-1E9BED7E6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494" y="-294199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2D9CD0-E8E3-324B-A602-BDCCC778DF21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50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319" y="930203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346318" y="2184124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C75C0E-8603-0E45-97A5-25BB53420E93}"/>
              </a:ext>
            </a:extLst>
          </p:cNvPr>
          <p:cNvSpPr txBox="1">
            <a:spLocks/>
          </p:cNvSpPr>
          <p:nvPr/>
        </p:nvSpPr>
        <p:spPr>
          <a:xfrm>
            <a:off x="3346318" y="3477783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9B24F4-CA77-9048-AC3F-91348529E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5856" y="-157764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627AED-050D-DC4D-9D41-FF642F477961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485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uiExpand="1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346319" y="2057514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F37783-9D09-0B4A-B990-4D707CB40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6319" y="-206711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959A83-0B87-7C41-B5E9-D8C8931C84A5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995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9337" y="1956576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E4A2BB-9328-0B46-A3F0-7F5D5ABD1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258706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A29FDA-BF0C-0D46-94F0-497D39250C73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9337" y="1956576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64C9EF-3AB4-BE43-808A-B4126B9BC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7059" y="-221054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930521-3343-634B-8EF5-F0712B0CA2FA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050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1445664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10CB5-6723-6C46-8127-15326E8D2CE9}"/>
              </a:ext>
            </a:extLst>
          </p:cNvPr>
          <p:cNvSpPr txBox="1">
            <a:spLocks/>
          </p:cNvSpPr>
          <p:nvPr/>
        </p:nvSpPr>
        <p:spPr>
          <a:xfrm>
            <a:off x="3354062" y="3149986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fol</a:t>
            </a:r>
            <a:r>
              <a:rPr lang="en-US" sz="5000" dirty="0">
                <a:latin typeface="Century Gothic" panose="020B0502020202020204" pitchFamily="34" charset="0"/>
              </a:rPr>
              <a:t>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F2A2B0-97C2-6A4D-9EBA-43A826E8B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0141" y="-185195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FAF5AE-9519-8642-86A6-AD8B4AB77822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031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BD739C-460D-1F4E-B1CA-F6D29A248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7" y="-213882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9771FD-0F9E-5046-BAEF-8CBA79E49DD6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2520552" y="1941805"/>
            <a:ext cx="434448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An dr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000E13-564D-FE46-B914-76CB363EE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240777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57213A-7D6F-5E4A-905B-B1C134C35E06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r>
              <a:rPr lang="en-US" sz="5000" dirty="0"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AD2ED8-7852-9A43-8DCA-16FDCA2F7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3623" y="-22643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9717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749" y="923752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867695" y="2177674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D28D72-D9FB-3B4A-9181-494FA32BE6CB}"/>
              </a:ext>
            </a:extLst>
          </p:cNvPr>
          <p:cNvSpPr txBox="1">
            <a:spLocks/>
          </p:cNvSpPr>
          <p:nvPr/>
        </p:nvSpPr>
        <p:spPr>
          <a:xfrm>
            <a:off x="3106641" y="3431595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tain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29D679-CDA2-3B45-A02B-E3B1684CA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3835" y="-27663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E3B267-2278-B54A-8CD2-69A5ECECC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5341" y="-1834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FBEEC7-ED25-2947-85AC-751EF7321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0847" y="-28201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112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EF827A-96E3-E34E-A389-138C1C721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23719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009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28696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786887" y="1903589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th-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806524-A788-9148-84A2-0DED7F51F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2259" y="-299944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597A56-A65C-DD4F-ACD6-D81DE9DA20BE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485" y="1898829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3F561F-B13C-7146-8826-2DB9E623C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443" y="-256913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142A17-7452-634A-B296-DC7EB95CF3D0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04" y="1214218"/>
            <a:ext cx="3411681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80CFA2-D980-EB47-856F-DD19C58AA9DF}"/>
              </a:ext>
            </a:extLst>
          </p:cNvPr>
          <p:cNvSpPr txBox="1">
            <a:spLocks/>
          </p:cNvSpPr>
          <p:nvPr/>
        </p:nvSpPr>
        <p:spPr>
          <a:xfrm>
            <a:off x="2447778" y="2777263"/>
            <a:ext cx="4825219" cy="116081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fish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men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1F9FCC-3E32-574D-BDEE-EFED77D4D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2565" y="-217468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8C4B15-91D0-044C-BE7D-F0E599968079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6331" y="1373570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05740" y="276785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re 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6DF5E5-43DE-D540-9EFD-BAB129DAC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289" y="-185195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759C98-4799-FC49-BF8F-1CE42D7EE99F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589" y="2713547"/>
            <a:ext cx="256766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x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75589" y="1496610"/>
            <a:ext cx="21680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65962" y="1496610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l -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65962" y="2713547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d-</a:t>
            </a:r>
            <a:endParaRPr lang="en-US" sz="45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C95A24-D634-F840-B1F6-6959D45C9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3020" y="-2251529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6157D4-78B9-7747-9DA1-46D0D5D12B35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7971" y="1891795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06C282-FD19-DF47-BB81-6818580DE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0929" y="-271257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ADCBF1-CE23-6F4A-BC8F-8005BA362268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08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0345" y="1990269"/>
            <a:ext cx="2275715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F1C16E-7BBF-7B4A-BE4A-8B8333BB1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4043" y="-233605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308677-FA8E-3041-8F95-D11C84BA29AC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3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8320" y="1525587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17DCA1-27A1-FB41-A083-AA9F9B31E1BE}"/>
              </a:ext>
            </a:extLst>
          </p:cNvPr>
          <p:cNvSpPr txBox="1">
            <a:spLocks/>
          </p:cNvSpPr>
          <p:nvPr/>
        </p:nvSpPr>
        <p:spPr>
          <a:xfrm>
            <a:off x="2261085" y="3125685"/>
            <a:ext cx="4895950" cy="160009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B051C6-7245-D64F-A045-48240B3C1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4635" y="-26408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545" y="1076677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throw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1344" y="3412501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pray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64FDF2-4DB5-9644-97B8-0CA32671BEBB}"/>
              </a:ext>
            </a:extLst>
          </p:cNvPr>
          <p:cNvSpPr txBox="1">
            <a:spLocks/>
          </p:cNvSpPr>
          <p:nvPr/>
        </p:nvSpPr>
        <p:spPr>
          <a:xfrm>
            <a:off x="2248144" y="2253777"/>
            <a:ext cx="4040217" cy="117231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sit t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FD1DE2-62D8-E343-9926-A357108A83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8253" y="-2909794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463C74-6896-5548-AEDC-9763606FCD56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1" grpId="0" build="p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760259" y="4978545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238579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round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236929" y="3040768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89EDFA-4068-3B4C-874C-24DB7376F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4588" y="-2748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238579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Si  m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728104" y="3040769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AD8FE3-31AA-2E4F-BDE9-627693FB9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223" y="-2802217"/>
            <a:ext cx="81165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89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586758" y="1507409"/>
            <a:ext cx="419682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ct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43040" y="2781875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96439" y="1507409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684844" y="281236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1E2A96-298D-B545-9704-7F52DA472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8642" y="-221420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7AB827-D037-8743-8087-DF3F7967B874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984724" y="1507409"/>
            <a:ext cx="278063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88577" y="277825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96439" y="1507409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684844" y="281236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l-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BC33B8-4E35-C844-AFE5-8EE743B43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4178" y="-185432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2D2188-A63A-A646-8035-6BFADA817340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675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984724" y="1507409"/>
            <a:ext cx="278063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88577" y="277825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l-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96439" y="1507409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hn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684844" y="281236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CCCEC2-57BD-7D4E-B1AE-DF5904A82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5042" y="-167303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E492A2-AD33-A243-A97A-41A48C10DFFE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992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984724" y="1507409"/>
            <a:ext cx="278063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96439" y="1507409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2032197" y="2781875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9D8421-0D3B-5046-B817-74364C4908BA}"/>
              </a:ext>
            </a:extLst>
          </p:cNvPr>
          <p:cNvSpPr/>
          <p:nvPr/>
        </p:nvSpPr>
        <p:spPr>
          <a:xfrm flipH="1">
            <a:off x="7154090" y="-1975301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E3AB46-7BA2-3440-AC82-136FBD997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4479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730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50387</TotalTime>
  <Words>351</Words>
  <Application>Microsoft Macintosh PowerPoint</Application>
  <PresentationFormat>On-screen Show (16:10)</PresentationFormat>
  <Paragraphs>135</Paragraphs>
  <Slides>48</Slides>
  <Notes>0</Notes>
  <HiddenSlides>0</HiddenSlides>
  <MMClips>52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-nk/-ng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459</cp:revision>
  <dcterms:created xsi:type="dcterms:W3CDTF">2017-01-10T01:35:56Z</dcterms:created>
  <dcterms:modified xsi:type="dcterms:W3CDTF">2018-03-17T14:09:43Z</dcterms:modified>
</cp:coreProperties>
</file>