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57" r:id="rId2"/>
    <p:sldId id="257" r:id="rId3"/>
    <p:sldId id="278" r:id="rId4"/>
    <p:sldId id="296" r:id="rId5"/>
    <p:sldId id="385" r:id="rId6"/>
    <p:sldId id="395" r:id="rId7"/>
    <p:sldId id="396" r:id="rId8"/>
    <p:sldId id="397" r:id="rId9"/>
    <p:sldId id="279" r:id="rId10"/>
    <p:sldId id="330" r:id="rId11"/>
    <p:sldId id="331" r:id="rId12"/>
    <p:sldId id="359" r:id="rId13"/>
    <p:sldId id="332" r:id="rId14"/>
    <p:sldId id="409" r:id="rId15"/>
    <p:sldId id="280" r:id="rId16"/>
    <p:sldId id="377" r:id="rId17"/>
    <p:sldId id="378" r:id="rId18"/>
    <p:sldId id="410" r:id="rId19"/>
    <p:sldId id="421" r:id="rId20"/>
    <p:sldId id="381" r:id="rId21"/>
    <p:sldId id="398" r:id="rId22"/>
    <p:sldId id="411" r:id="rId23"/>
    <p:sldId id="422" r:id="rId24"/>
    <p:sldId id="364" r:id="rId25"/>
    <p:sldId id="347" r:id="rId26"/>
    <p:sldId id="349" r:id="rId27"/>
    <p:sldId id="363" r:id="rId28"/>
    <p:sldId id="365" r:id="rId29"/>
    <p:sldId id="366" r:id="rId30"/>
    <p:sldId id="389" r:id="rId31"/>
    <p:sldId id="404" r:id="rId32"/>
    <p:sldId id="390" r:id="rId33"/>
    <p:sldId id="412" r:id="rId34"/>
    <p:sldId id="413" r:id="rId35"/>
    <p:sldId id="414" r:id="rId36"/>
    <p:sldId id="415" r:id="rId37"/>
    <p:sldId id="284" r:id="rId38"/>
    <p:sldId id="399" r:id="rId39"/>
    <p:sldId id="416" r:id="rId40"/>
    <p:sldId id="417" r:id="rId41"/>
    <p:sldId id="403" r:id="rId42"/>
    <p:sldId id="368" r:id="rId43"/>
    <p:sldId id="420" r:id="rId44"/>
    <p:sldId id="407" r:id="rId45"/>
    <p:sldId id="418" r:id="rId46"/>
    <p:sldId id="419" r:id="rId47"/>
    <p:sldId id="401" r:id="rId48"/>
    <p:sldId id="382" r:id="rId4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ED7D31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44" autoAdjust="0"/>
    <p:restoredTop sz="94280" autoAdjust="0"/>
  </p:normalViewPr>
  <p:slideViewPr>
    <p:cSldViewPr snapToGrid="0">
      <p:cViewPr varScale="1">
        <p:scale>
          <a:sx n="100" d="100"/>
          <a:sy n="100" d="100"/>
        </p:scale>
        <p:origin x="184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7" Type="http://schemas.openxmlformats.org/officeDocument/2006/relationships/image" Target="../media/image2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8.m4a"/><Relationship Id="rId7" Type="http://schemas.microsoft.com/office/2007/relationships/hdphoto" Target="../media/hdphoto1.wdp"/><Relationship Id="rId2" Type="http://schemas.microsoft.com/office/2007/relationships/media" Target="../media/media27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2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47.m4a"/><Relationship Id="rId7" Type="http://schemas.openxmlformats.org/officeDocument/2006/relationships/image" Target="../media/image2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7.m4a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media" Target="../media/media54.m4a"/><Relationship Id="rId7" Type="http://schemas.openxmlformats.org/officeDocument/2006/relationships/image" Target="../media/image2.png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11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4.m4a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4a"/><Relationship Id="rId7" Type="http://schemas.openxmlformats.org/officeDocument/2006/relationships/image" Target="../media/image6.wm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972" y="472057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8588264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4182125" y="476422"/>
            <a:ext cx="5237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52. </a:t>
            </a:r>
            <a:r>
              <a:rPr lang="en-US" sz="4400" b="1" spc="-150">
                <a:solidFill>
                  <a:prstClr val="black"/>
                </a:solidFill>
                <a:latin typeface="Century Gothic" panose="020B0502020202020204" pitchFamily="34" charset="0"/>
              </a:rPr>
              <a:t>I Am </a:t>
            </a:r>
            <a:r>
              <a:rPr lang="en-US" sz="4400" b="1" spc="-150" dirty="0">
                <a:solidFill>
                  <a:prstClr val="black"/>
                </a:solidFill>
                <a:latin typeface="Century Gothic" panose="020B0502020202020204" pitchFamily="34" charset="0"/>
              </a:rPr>
              <a:t>Alive: Church</a:t>
            </a:r>
            <a:endParaRPr lang="en-US" sz="44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../../01_SyllableBible/IVANSdrawings/ImagesForReadWithMeBible/FINAL_sent_to_FreeBibleImages_300dpi/49_53_I_Am_Alive/51_GoingToChurch.jpeg">
            <a:extLst>
              <a:ext uri="{FF2B5EF4-FFF2-40B4-BE49-F238E27FC236}">
                <a16:creationId xmlns:a16="http://schemas.microsoft.com/office/drawing/2014/main" id="{0852DE1D-AEDF-4103-ACD6-1B82C0092ED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/>
          <a:stretch/>
        </p:blipFill>
        <p:spPr bwMode="auto">
          <a:xfrm>
            <a:off x="828676" y="2057685"/>
            <a:ext cx="2679295" cy="3324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56FABB-3A9B-BE4C-982D-530B6B1DC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676" y="-3928440"/>
            <a:ext cx="1240756" cy="10888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830429-86E0-554D-98EE-2CDFA543B576}"/>
              </a:ext>
            </a:extLst>
          </p:cNvPr>
          <p:cNvSpPr/>
          <p:nvPr/>
        </p:nvSpPr>
        <p:spPr>
          <a:xfrm>
            <a:off x="7279473" y="-128371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became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16EAC3-0875-CB48-8268-3C591AB60B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9698" y="-152133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BD2B0D-958F-8B4F-81C8-2D5F821CA997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04152A-7871-8547-8914-1E2D7997A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2931" y="-156536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1012E2-EEF3-F14C-A4F6-9DBEB746EAAF}"/>
              </a:ext>
            </a:extLst>
          </p:cNvPr>
          <p:cNvSpPr/>
          <p:nvPr/>
        </p:nvSpPr>
        <p:spPr>
          <a:xfrm>
            <a:off x="7008692" y="-1400223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81B58F-BD92-E04F-9B2A-35EB6E425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0227" y="-1259780"/>
            <a:ext cx="812800" cy="7078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F795F2-9B91-0E4C-91B7-0EC9D0A88547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461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BEAE92-399E-D845-9A89-EEA139634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244" y="-151018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613DE6-FCD9-CA4B-82D8-9D713F302C6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602A56-4B49-F643-BA98-794BE9534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3035" y="-141653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125787-0DE1-3840-96A0-0C0E2868809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6946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ise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promise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E89B48-DFDF-0345-B8A9-5F9CFB86C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7715" y="-136469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D206B5-B99E-EC42-9CB1-C69C1ECBE87F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9BF196-AECA-7746-87A0-656D50B77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6369" y="-1260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04C04C-9274-DC41-88E2-A37F2892F03D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family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523838-8D46-EF46-983D-CDDE78BD1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2400" y="-364618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D1853A-865B-4442-83E5-9EC4985C672A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7731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7E7E69-DAD2-634A-BE8E-C04D0E2E1E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24544" y="-14524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tem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temple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C686A6-700D-AB4A-A640-6B063D7490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4609" y="-130661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445052-0787-DC49-890D-E1F5A9B3377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8461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9393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F65581-1004-C547-85D9-58782F0201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99815" y="-144679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86F4F1-D5B2-C043-A077-B3DEABB6261B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5010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mir</a:t>
            </a:r>
            <a:r>
              <a:rPr lang="en-US" sz="8000" dirty="0">
                <a:latin typeface="Century Gothic" panose="020B0502020202020204" pitchFamily="34" charset="0"/>
              </a:rPr>
              <a:t>  a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cle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miracle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A68E45-4AB5-0644-AFE1-E58144867B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86993" y="-152133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E4D3C9-4D99-3646-802C-6D7481771F7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1398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sad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sadly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84C851-FDF4-3748-9E1C-53DF15134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0107" y="-14467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D1B333-7B96-6148-B506-C66414356DA7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secret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secretly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529BB7-89DE-5E4B-9F24-5D2608ACD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2688" y="-114722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57C9D1-3D0A-0B41-ABE8-F1E0B023B56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believ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035A5C-90DD-A344-ACAC-B5C6542A5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625" y="-12679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C80D4C-D44B-7A46-99BE-263BFCFB3BBE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2F3FDC-F74A-1F43-9898-C27D9AA54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2736" y="-161492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A4FEE7-B418-884D-A748-5F0608D07C83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3333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church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churches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C0CBBC-3DCB-DD47-8D77-F3DBEE42D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3242" y="-14878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3F0CF9-5940-3840-95F7-7818DF70C553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1429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beauti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beautiful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A00D9C-1E57-B642-A485-4450AA4B1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3635" y="-161492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0A6C4E-5EDB-F947-82F8-2855F3EB3E73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grow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growing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BB86C9-14FC-1C4E-9CF6-B79B6C42B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1490" y="-161492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1FADDA-1DF2-2C4C-B78F-ADE39605CB9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teachings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960E41-1080-2742-AAC2-95F5E62B0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4176" y="-14467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D8DD40-148D-C64E-801E-223822CED59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003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exci</a:t>
            </a:r>
            <a:r>
              <a:rPr lang="en-US" sz="8000" dirty="0">
                <a:latin typeface="Century Gothic" panose="020B0502020202020204" pitchFamily="34" charset="0"/>
              </a:rPr>
              <a:t>  t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excited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A63608-8159-4847-9BD8-ACBE23F5F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4702" y="-14878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DF9444-CC51-DC49-A57F-2CD92799C89A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share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shared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467012-6598-1E45-BFA7-1458DB61D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9805" y="-14467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B24B42-1714-294B-8ED1-C6CB2AB9C38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1849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pray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prayed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2CC53-61CF-CD42-A816-910BBECD1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6369" y="-161492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A67975-9F80-D04C-A1D0-73D696D30F73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502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bless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blessed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48577F-14A7-7F43-8890-8C99328E2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0638" y="-134007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1C3BA2-67D8-EA40-89F5-FFF248AAA4F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1243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promise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promised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487C58-BD24-AC49-8C98-3FE1F3454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4086" y="-14467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EEAF88-C58F-574A-AF3E-B066732B69B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025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it  self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itself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7AA28D-657B-0B4B-9B36-1E69E2EF0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9284" y="-1384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1AA3A7-2E9D-A541-98E9-A65986968739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world  wide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worldwide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CA46C9-6054-4948-B514-C40BF3D57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404" y="-1384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997763-70EA-294B-973C-B61B7766B5BE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5215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FE644A-5204-FC47-B842-75C845B81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499" y="-14165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EB3F4A-A945-2244-83FC-8710542E7095}"/>
              </a:ext>
            </a:extLst>
          </p:cNvPr>
          <p:cNvSpPr/>
          <p:nvPr/>
        </p:nvSpPr>
        <p:spPr>
          <a:xfrm>
            <a:off x="7129008" y="-1259780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C8159C-D430-2A4F-8F8B-70FCB3CD6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9481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A66C6-8555-B84E-954F-22094305AB9D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8664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0653" y="2165796"/>
            <a:ext cx="7122694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20E5A2-BAB9-564E-88DD-637D0366B3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721" y="-130493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9D6A5C-AF2B-4449-9601-C8D61921DFD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921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41B21-3F95-794F-B255-2B33E905CF4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0EFEF6-23B6-6944-978F-204C98FE53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5506" y="-21369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8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bout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CEB10E-5985-1F4B-8A39-A790B3CE8B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087" y="-1384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D41B21-3F95-794F-B255-2B33E905CF4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035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8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mir</a:t>
            </a:r>
            <a:r>
              <a:rPr lang="en-US" sz="8000" dirty="0">
                <a:latin typeface="Century Gothic" panose="020B0502020202020204" pitchFamily="34" charset="0"/>
              </a:rPr>
              <a:t>  a  </a:t>
            </a:r>
            <a:r>
              <a:rPr lang="en-US" sz="8000" dirty="0" err="1">
                <a:latin typeface="Century Gothic" panose="020B0502020202020204" pitchFamily="34" charset="0"/>
              </a:rPr>
              <a:t>cle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miracle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D65AF0-5203-F64D-8C5F-309F734E9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1894" y="-144328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8AFE76-1590-2E44-82ED-261EC591913F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618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gath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gather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793130-D480-DD4C-B3CE-EC22A3FD9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9529" y="-15051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66FD99-A7B0-E14B-AA72-A375DE1AB523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0047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de  </a:t>
            </a:r>
            <a:r>
              <a:rPr lang="en-US" sz="8000" dirty="0" err="1">
                <a:latin typeface="Century Gothic" panose="020B0502020202020204" pitchFamily="34" charset="0"/>
              </a:rPr>
              <a:t>stroy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destroy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80F376-E8E1-3D4B-BDF3-1614064B0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0118" y="-1384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1D06E6-BFDF-944F-AFDB-F0608D75C2F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1627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cou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tr</a:t>
            </a:r>
            <a:r>
              <a:rPr lang="en-US" sz="8000" dirty="0">
                <a:latin typeface="Century Gothic" panose="020B0502020202020204" pitchFamily="34" charset="0"/>
              </a:rPr>
              <a:t>ies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countries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BF3A6F-44B9-1F4B-A82C-92A952957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6935" y="-1471684"/>
            <a:ext cx="9144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136508-FF3F-894F-B189-508E6E9C4F9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>
                <a:latin typeface="Century Gothic" panose="020B0502020202020204" pitchFamily="34" charset="0"/>
              </a:rPr>
              <a:t>i 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excited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6DBAC7-756C-AA45-A2C6-17FF11EAD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2312" y="-161492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36BE21-AF8E-524C-9429-7E18CE857AD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supper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41A8CC-4DB3-0141-8AA6-AA3BF6ACF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2814" y="-15101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403B7-D426-2144-90ED-725BF770092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  n</a:t>
            </a:r>
            <a:r>
              <a:rPr lang="en-US" sz="8000" dirty="0">
                <a:latin typeface="Century Gothic" panose="020B0502020202020204" pitchFamily="34" charset="0"/>
              </a:rPr>
              <a:t>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magnet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EC3BDD-D439-3A4C-8144-40F57695B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394" y="-14165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825953-539D-DF4C-B603-C70ECC47E7F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30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ians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Christians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7CFE36-3B11-9E4B-B020-1DAEEFA0A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520" y="-1614924"/>
            <a:ext cx="1034716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54E1B5-D2E0-C948-92D7-9663F3CFF769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5831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53371</TotalTime>
  <Words>375</Words>
  <Application>Microsoft Macintosh PowerPoint</Application>
  <PresentationFormat>On-screen Show (16:10)</PresentationFormat>
  <Paragraphs>215</Paragraphs>
  <Slides>48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Hamster Words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subject/>
  <dc:creator>Lisa Suggs</dc:creator>
  <cp:keywords/>
  <dc:description/>
  <cp:lastModifiedBy>Microsoft Office User</cp:lastModifiedBy>
  <cp:revision>477</cp:revision>
  <dcterms:created xsi:type="dcterms:W3CDTF">2017-01-10T01:35:56Z</dcterms:created>
  <dcterms:modified xsi:type="dcterms:W3CDTF">2018-11-09T06:35:27Z</dcterms:modified>
  <cp:category/>
</cp:coreProperties>
</file>