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39" r:id="rId2"/>
    <p:sldId id="325" r:id="rId3"/>
    <p:sldId id="440" r:id="rId4"/>
    <p:sldId id="441" r:id="rId5"/>
    <p:sldId id="348" r:id="rId6"/>
    <p:sldId id="297" r:id="rId7"/>
    <p:sldId id="351" r:id="rId8"/>
    <p:sldId id="442" r:id="rId9"/>
    <p:sldId id="443" r:id="rId10"/>
    <p:sldId id="444" r:id="rId11"/>
    <p:sldId id="445" r:id="rId12"/>
    <p:sldId id="278" r:id="rId13"/>
    <p:sldId id="385" r:id="rId14"/>
    <p:sldId id="284" r:id="rId15"/>
    <p:sldId id="399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20" autoAdjust="0"/>
    <p:restoredTop sz="94280" autoAdjust="0"/>
  </p:normalViewPr>
  <p:slideViewPr>
    <p:cSldViewPr snapToGrid="0">
      <p:cViewPr>
        <p:scale>
          <a:sx n="94" d="100"/>
          <a:sy n="94" d="100"/>
        </p:scale>
        <p:origin x="664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5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C010C4-464F-49D8-A05F-583896F7C38D}"/>
              </a:ext>
            </a:extLst>
          </p:cNvPr>
          <p:cNvSpPr/>
          <p:nvPr/>
        </p:nvSpPr>
        <p:spPr>
          <a:xfrm>
            <a:off x="-1" y="0"/>
            <a:ext cx="9143999" cy="5715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06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4FE933-3C6A-FB47-8980-BF7D25AD1BE8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9" b="45403"/>
          <a:stretch/>
        </p:blipFill>
        <p:spPr bwMode="auto">
          <a:xfrm>
            <a:off x="5161763" y="978923"/>
            <a:ext cx="1834271" cy="1594218"/>
          </a:xfrm>
          <a:prstGeom prst="cloud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BEB9AC8D-0987-AD46-8065-657712453E77}"/>
              </a:ext>
            </a:extLst>
          </p:cNvPr>
          <p:cNvSpPr/>
          <p:nvPr/>
        </p:nvSpPr>
        <p:spPr>
          <a:xfrm>
            <a:off x="4257846" y="1198825"/>
            <a:ext cx="867410" cy="774700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CDE39-58B5-EC46-A644-E5EC77039851}"/>
              </a:ext>
            </a:extLst>
          </p:cNvPr>
          <p:cNvSpPr txBox="1"/>
          <p:nvPr/>
        </p:nvSpPr>
        <p:spPr>
          <a:xfrm>
            <a:off x="609808" y="123831"/>
            <a:ext cx="7721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Century Gothic" panose="020B0502020202020204" pitchFamily="34" charset="0"/>
              </a:rPr>
              <a:t>7 </a:t>
            </a: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Level 2  </a:t>
            </a:r>
            <a:r>
              <a:rPr lang="en-US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Sad, Old Sarah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70E869-0DF5-4F9C-8072-82C4BC12696C}"/>
              </a:ext>
            </a:extLst>
          </p:cNvPr>
          <p:cNvGrpSpPr/>
          <p:nvPr/>
        </p:nvGrpSpPr>
        <p:grpSpPr>
          <a:xfrm>
            <a:off x="1064215" y="1596150"/>
            <a:ext cx="2713808" cy="3569860"/>
            <a:chOff x="1626498" y="1234526"/>
            <a:chExt cx="3044814" cy="41929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913790-24F4-724F-B50B-9BCA2A8D2377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2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2" r="49287"/>
            <a:stretch/>
          </p:blipFill>
          <p:spPr bwMode="auto">
            <a:xfrm>
              <a:off x="1626498" y="1234526"/>
              <a:ext cx="3044814" cy="4192905"/>
            </a:xfrm>
            <a:prstGeom prst="roundRect">
              <a:avLst/>
            </a:prstGeom>
            <a:ln w="2857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BA64735F-D1CD-9245-B010-15DB1417A399}"/>
                </a:ext>
              </a:extLst>
            </p:cNvPr>
            <p:cNvSpPr/>
            <p:nvPr/>
          </p:nvSpPr>
          <p:spPr>
            <a:xfrm rot="18337628">
              <a:off x="3275526" y="2803997"/>
              <a:ext cx="185420" cy="190500"/>
            </a:xfrm>
            <a:prstGeom prst="teardrop">
              <a:avLst>
                <a:gd name="adj" fmla="val 16181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D5EDAE50-24BF-6047-8B20-79B62DBB704C}"/>
                </a:ext>
              </a:extLst>
            </p:cNvPr>
            <p:cNvSpPr/>
            <p:nvPr/>
          </p:nvSpPr>
          <p:spPr>
            <a:xfrm rot="18846202">
              <a:off x="3324174" y="3402052"/>
              <a:ext cx="185420" cy="190500"/>
            </a:xfrm>
            <a:prstGeom prst="teardrop">
              <a:avLst>
                <a:gd name="adj" fmla="val 16181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3CFF940E-343A-E345-8314-4F4B5A54CF6B}"/>
                </a:ext>
              </a:extLst>
            </p:cNvPr>
            <p:cNvSpPr/>
            <p:nvPr/>
          </p:nvSpPr>
          <p:spPr>
            <a:xfrm rot="1266938">
              <a:off x="3404537" y="2835442"/>
              <a:ext cx="73660" cy="324485"/>
            </a:xfrm>
            <a:prstGeom prst="arc">
              <a:avLst>
                <a:gd name="adj1" fmla="val 16200000"/>
                <a:gd name="adj2" fmla="val 274082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2D1575B4-2BC7-EF43-9F64-E3AA2BF8BCE5}"/>
                </a:ext>
              </a:extLst>
            </p:cNvPr>
            <p:cNvSpPr/>
            <p:nvPr/>
          </p:nvSpPr>
          <p:spPr>
            <a:xfrm rot="17639805" flipH="1">
              <a:off x="2578449" y="2836718"/>
              <a:ext cx="168910" cy="240029"/>
            </a:xfrm>
            <a:prstGeom prst="arc">
              <a:avLst>
                <a:gd name="adj1" fmla="val 15909368"/>
                <a:gd name="adj2" fmla="val 3103849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11F09598-CE57-9044-88ED-C1BB7A4BF8D7}"/>
                </a:ext>
              </a:extLst>
            </p:cNvPr>
            <p:cNvSpPr/>
            <p:nvPr/>
          </p:nvSpPr>
          <p:spPr>
            <a:xfrm rot="19695782" flipH="1">
              <a:off x="2532550" y="2982415"/>
              <a:ext cx="141604" cy="304800"/>
            </a:xfrm>
            <a:prstGeom prst="arc">
              <a:avLst>
                <a:gd name="adj1" fmla="val 16200000"/>
                <a:gd name="adj2" fmla="val 274082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Cloud 12">
            <a:extLst>
              <a:ext uri="{FF2B5EF4-FFF2-40B4-BE49-F238E27FC236}">
                <a16:creationId xmlns:a16="http://schemas.microsoft.com/office/drawing/2014/main" id="{F87B2562-D0D3-A944-BE3D-E2BD8490DB2B}"/>
              </a:ext>
            </a:extLst>
          </p:cNvPr>
          <p:cNvSpPr/>
          <p:nvPr/>
        </p:nvSpPr>
        <p:spPr>
          <a:xfrm>
            <a:off x="3091734" y="1996868"/>
            <a:ext cx="479823" cy="449592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F0D4EA-3A60-45CC-9EDD-187DDAB6E9A1}"/>
              </a:ext>
            </a:extLst>
          </p:cNvPr>
          <p:cNvSpPr/>
          <p:nvPr/>
        </p:nvSpPr>
        <p:spPr>
          <a:xfrm>
            <a:off x="8331200" y="-1096730"/>
            <a:ext cx="812800" cy="695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6F7E54C6-874E-FD4E-BBE0-9A514C81B171}"/>
              </a:ext>
            </a:extLst>
          </p:cNvPr>
          <p:cNvSpPr/>
          <p:nvPr/>
        </p:nvSpPr>
        <p:spPr>
          <a:xfrm>
            <a:off x="3571557" y="1573881"/>
            <a:ext cx="587353" cy="59502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8EE42-8C4A-47A2-AB08-627D7B32D1D9}"/>
              </a:ext>
            </a:extLst>
          </p:cNvPr>
          <p:cNvSpPr txBox="1"/>
          <p:nvPr/>
        </p:nvSpPr>
        <p:spPr>
          <a:xfrm>
            <a:off x="4470504" y="2899889"/>
            <a:ext cx="429143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77"/>
              </a:rPr>
              <a:t>Part 3 ...AND....</a:t>
            </a:r>
          </a:p>
          <a:p>
            <a:endParaRPr lang="en-US" sz="2000" dirty="0">
              <a:latin typeface="Arial Rounded MT Bold" panose="020F0704030504030204" pitchFamily="34" charset="77"/>
            </a:endParaRPr>
          </a:p>
          <a:p>
            <a:r>
              <a:rPr lang="en-US" sz="3200" b="1" dirty="0">
                <a:latin typeface="Century Gothic" panose="020B0502020202020204" pitchFamily="34" charset="0"/>
              </a:rPr>
              <a:t>Harder Words</a:t>
            </a:r>
          </a:p>
          <a:p>
            <a:r>
              <a:rPr lang="en-US" sz="3200" b="1" dirty="0">
                <a:latin typeface="Century Gothic" panose="020B0502020202020204" pitchFamily="34" charset="0"/>
              </a:rPr>
              <a:t>Rule Breakers</a:t>
            </a:r>
          </a:p>
          <a:p>
            <a:r>
              <a:rPr lang="en-US" sz="3200" b="1" dirty="0">
                <a:latin typeface="Century Gothic" panose="020B0502020202020204" pitchFamily="34" charset="0"/>
              </a:rPr>
              <a:t>Multi-Syllable Words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5AF697-32EA-AA44-913C-AA14EBDC3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-12156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3B0CE-4F86-4841-BC57-1426F51E3DA5}"/>
              </a:ext>
            </a:extLst>
          </p:cNvPr>
          <p:cNvSpPr txBox="1"/>
          <p:nvPr/>
        </p:nvSpPr>
        <p:spPr>
          <a:xfrm>
            <a:off x="798576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C9DEF-99C8-F646-A120-7429CD15F04B}"/>
              </a:ext>
            </a:extLst>
          </p:cNvPr>
          <p:cNvSpPr/>
          <p:nvPr/>
        </p:nvSpPr>
        <p:spPr>
          <a:xfrm>
            <a:off x="7904735" y="-1705415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48CE94-75AF-BF46-9E9D-9525195917F5}"/>
              </a:ext>
            </a:extLst>
          </p:cNvPr>
          <p:cNvSpPr txBox="1"/>
          <p:nvPr/>
        </p:nvSpPr>
        <p:spPr>
          <a:xfrm>
            <a:off x="831478" y="986818"/>
            <a:ext cx="7173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give _ _ _ _ give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6E3732-07C8-8545-8409-FD31BC59E4C1}"/>
              </a:ext>
            </a:extLst>
          </p:cNvPr>
          <p:cNvSpPr txBox="1"/>
          <p:nvPr/>
        </p:nvSpPr>
        <p:spPr>
          <a:xfrm>
            <a:off x="772167" y="2444138"/>
            <a:ext cx="7599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laugh _ _ _ _ _ laugh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747BFE-341F-3A4E-917B-92AC4D2BE9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678" y="-9358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32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" y="951534"/>
            <a:ext cx="9143999" cy="293466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200" dirty="0">
                <a:latin typeface="Century Gothic" panose="020B0502020202020204" pitchFamily="34" charset="0"/>
              </a:rPr>
              <a:t>Multi-Syllable </a:t>
            </a:r>
          </a:p>
          <a:p>
            <a:pPr algn="ctr">
              <a:lnSpc>
                <a:spcPct val="100000"/>
              </a:lnSpc>
            </a:pPr>
            <a:r>
              <a:rPr lang="en-US" sz="7200" dirty="0">
                <a:latin typeface="Century Gothic" panose="020B0502020202020204" pitchFamily="34" charset="0"/>
              </a:rPr>
              <a:t>Words</a:t>
            </a:r>
            <a:endParaRPr lang="en-US" sz="72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331158-78C0-9A43-84B6-BDF4B95F574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355E3A-DC75-5548-82C1-7B5E0F8BB9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158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20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hu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>
                <a:latin typeface="Century Gothic" panose="020B0502020202020204" pitchFamily="34" charset="0"/>
              </a:rPr>
              <a:t>and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husband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331158-78C0-9A43-84B6-BDF4B95F574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26728A-67B0-DA42-9079-644237EE96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171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108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some  thing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something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B5E6F4-F464-034B-9990-E83FE2CB97F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46FDB8-2892-6943-BEFF-16C55BCC8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336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30999" y="2117477"/>
            <a:ext cx="2301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good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05521" y="2117477"/>
            <a:ext cx="1946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why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6125043" y="2117477"/>
            <a:ext cx="1297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by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0CDE6E-41B8-A344-BE51-FB94E9C4FE9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F08277-1C8B-6346-B467-DE3A6F753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Hard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3284113" y="2117477"/>
            <a:ext cx="2292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baby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0CDE6E-41B8-A344-BE51-FB94E9C4FE9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590044-95F6-C349-B43B-50FF3C97F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998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0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SUPER Hard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1440288" y="1960352"/>
            <a:ext cx="2292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Sarah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0CDE6E-41B8-A344-BE51-FB94E9C4FE9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ED74CE-7B14-3C45-8F06-CB979517D969}"/>
              </a:ext>
            </a:extLst>
          </p:cNvPr>
          <p:cNvSpPr/>
          <p:nvPr/>
        </p:nvSpPr>
        <p:spPr>
          <a:xfrm>
            <a:off x="1440288" y="3456603"/>
            <a:ext cx="2292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laugh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8A6FA-18FA-764B-BCAD-611259F5A0EC}"/>
              </a:ext>
            </a:extLst>
          </p:cNvPr>
          <p:cNvSpPr/>
          <p:nvPr/>
        </p:nvSpPr>
        <p:spPr>
          <a:xfrm>
            <a:off x="5353319" y="3473889"/>
            <a:ext cx="2292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love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3351C-DFAA-574A-9AE7-9C01C6AD8ED9}"/>
              </a:ext>
            </a:extLst>
          </p:cNvPr>
          <p:cNvSpPr/>
          <p:nvPr/>
        </p:nvSpPr>
        <p:spPr>
          <a:xfrm>
            <a:off x="5353319" y="1936921"/>
            <a:ext cx="2292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bread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D42165-A222-7649-BE72-C217B3D77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991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0" grpId="0"/>
      <p:bldP spid="9" grpId="0" animBg="1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810" y="38146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5042" y="1188735"/>
            <a:ext cx="8678551" cy="6740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3F04E-688B-4842-AAD3-C21D3953BC9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C1D1E-FC6B-314A-940C-9959F686D4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8" y="1718837"/>
            <a:ext cx="3433365" cy="35229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ED19C8-5340-1640-BBE0-1A0403F46722}"/>
              </a:ext>
            </a:extLst>
          </p:cNvPr>
          <p:cNvSpPr txBox="1"/>
          <p:nvPr/>
        </p:nvSpPr>
        <p:spPr>
          <a:xfrm>
            <a:off x="4528060" y="1779830"/>
            <a:ext cx="77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1C03A6-2C01-574D-A665-05CD66A021A1}"/>
              </a:ext>
            </a:extLst>
          </p:cNvPr>
          <p:cNvSpPr txBox="1"/>
          <p:nvPr/>
        </p:nvSpPr>
        <p:spPr>
          <a:xfrm rot="1136601">
            <a:off x="3569367" y="2130636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2A8138-A741-0B4A-8A69-195CCB73E58F}"/>
              </a:ext>
            </a:extLst>
          </p:cNvPr>
          <p:cNvSpPr txBox="1"/>
          <p:nvPr/>
        </p:nvSpPr>
        <p:spPr>
          <a:xfrm rot="18930442">
            <a:off x="5374105" y="2962561"/>
            <a:ext cx="61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8E78CD-2B2A-E047-A66E-73945850BF3C}"/>
              </a:ext>
            </a:extLst>
          </p:cNvPr>
          <p:cNvSpPr txBox="1"/>
          <p:nvPr/>
        </p:nvSpPr>
        <p:spPr>
          <a:xfrm rot="20640518">
            <a:off x="3564941" y="3983565"/>
            <a:ext cx="54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033B7-A6F9-8A49-8321-321AFDA90859}"/>
              </a:ext>
            </a:extLst>
          </p:cNvPr>
          <p:cNvSpPr txBox="1"/>
          <p:nvPr/>
        </p:nvSpPr>
        <p:spPr>
          <a:xfrm rot="226947">
            <a:off x="5758376" y="4321450"/>
            <a:ext cx="54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39E0D2-0BFF-DD4A-A5A0-BEDF40D9E63B}"/>
              </a:ext>
            </a:extLst>
          </p:cNvPr>
          <p:cNvSpPr txBox="1"/>
          <p:nvPr/>
        </p:nvSpPr>
        <p:spPr>
          <a:xfrm>
            <a:off x="5715354" y="1896398"/>
            <a:ext cx="63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B072DA-9272-5B4C-B919-BED76E3506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11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597105" y="821727"/>
            <a:ext cx="242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a _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1488023" y="3604716"/>
            <a:ext cx="5060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the _ _ _ the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1569050" y="2091664"/>
            <a:ext cx="5862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you _ _ _ you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1365B6-AC53-484F-9804-86637F7E7B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C61874-58EA-864D-BECA-4547E73C36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7" grpId="0"/>
      <p:bldP spid="1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307881" y="3475302"/>
            <a:ext cx="699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from _ _ _ _ from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3B0CE-4F86-4841-BC57-1426F51E3DA5}"/>
              </a:ext>
            </a:extLst>
          </p:cNvPr>
          <p:cNvSpPr txBox="1"/>
          <p:nvPr/>
        </p:nvSpPr>
        <p:spPr>
          <a:xfrm>
            <a:off x="798576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C9DEF-99C8-F646-A120-7429CD15F04B}"/>
              </a:ext>
            </a:extLst>
          </p:cNvPr>
          <p:cNvSpPr/>
          <p:nvPr/>
        </p:nvSpPr>
        <p:spPr>
          <a:xfrm>
            <a:off x="7904735" y="-1705415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48CE94-75AF-BF46-9E9D-9525195917F5}"/>
              </a:ext>
            </a:extLst>
          </p:cNvPr>
          <p:cNvSpPr txBox="1"/>
          <p:nvPr/>
        </p:nvSpPr>
        <p:spPr>
          <a:xfrm>
            <a:off x="1307881" y="2132793"/>
            <a:ext cx="7173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love _ _ _ _ love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6E3732-07C8-8545-8409-FD31BC59E4C1}"/>
              </a:ext>
            </a:extLst>
          </p:cNvPr>
          <p:cNvSpPr txBox="1"/>
          <p:nvPr/>
        </p:nvSpPr>
        <p:spPr>
          <a:xfrm>
            <a:off x="1372276" y="827548"/>
            <a:ext cx="2755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is _ _ is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4CF298-958B-5F44-8129-DBF2B4123B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358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4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4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223492" y="3539274"/>
            <a:ext cx="699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have _ _ _ _ have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3B0CE-4F86-4841-BC57-1426F51E3DA5}"/>
              </a:ext>
            </a:extLst>
          </p:cNvPr>
          <p:cNvSpPr txBox="1"/>
          <p:nvPr/>
        </p:nvSpPr>
        <p:spPr>
          <a:xfrm>
            <a:off x="798576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C9DEF-99C8-F646-A120-7429CD15F04B}"/>
              </a:ext>
            </a:extLst>
          </p:cNvPr>
          <p:cNvSpPr/>
          <p:nvPr/>
        </p:nvSpPr>
        <p:spPr>
          <a:xfrm>
            <a:off x="7904735" y="-1705415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48CE94-75AF-BF46-9E9D-9525195917F5}"/>
              </a:ext>
            </a:extLst>
          </p:cNvPr>
          <p:cNvSpPr txBox="1"/>
          <p:nvPr/>
        </p:nvSpPr>
        <p:spPr>
          <a:xfrm>
            <a:off x="1210612" y="2193093"/>
            <a:ext cx="7173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some _ _ _ _ some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6E3732-07C8-8545-8409-FD31BC59E4C1}"/>
              </a:ext>
            </a:extLst>
          </p:cNvPr>
          <p:cNvSpPr txBox="1"/>
          <p:nvPr/>
        </p:nvSpPr>
        <p:spPr>
          <a:xfrm>
            <a:off x="1223492" y="812914"/>
            <a:ext cx="7599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come _ _ _ _ come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919794-69EE-824E-B20C-805A881A04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358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2552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4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223492" y="3539274"/>
            <a:ext cx="699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do _ _ 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3B0CE-4F86-4841-BC57-1426F51E3DA5}"/>
              </a:ext>
            </a:extLst>
          </p:cNvPr>
          <p:cNvSpPr txBox="1"/>
          <p:nvPr/>
        </p:nvSpPr>
        <p:spPr>
          <a:xfrm>
            <a:off x="798576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C9DEF-99C8-F646-A120-7429CD15F04B}"/>
              </a:ext>
            </a:extLst>
          </p:cNvPr>
          <p:cNvSpPr/>
          <p:nvPr/>
        </p:nvSpPr>
        <p:spPr>
          <a:xfrm>
            <a:off x="7904735" y="-1705415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48CE94-75AF-BF46-9E9D-9525195917F5}"/>
              </a:ext>
            </a:extLst>
          </p:cNvPr>
          <p:cNvSpPr txBox="1"/>
          <p:nvPr/>
        </p:nvSpPr>
        <p:spPr>
          <a:xfrm>
            <a:off x="1226637" y="796576"/>
            <a:ext cx="7173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was _ _ _ was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6E3732-07C8-8545-8409-FD31BC59E4C1}"/>
              </a:ext>
            </a:extLst>
          </p:cNvPr>
          <p:cNvSpPr txBox="1"/>
          <p:nvPr/>
        </p:nvSpPr>
        <p:spPr>
          <a:xfrm>
            <a:off x="1223492" y="2049363"/>
            <a:ext cx="7599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to _ _ to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6E19C4-6066-8544-B640-799759F6A2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358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88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4" grpId="0" animBg="1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48843</TotalTime>
  <Words>170</Words>
  <Application>Microsoft Macintosh PowerPoint</Application>
  <PresentationFormat>On-screen Show (16:10)</PresentationFormat>
  <Paragraphs>59</Paragraphs>
  <Slides>15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Century Gothic</vt:lpstr>
      <vt:lpstr>Office Theme</vt:lpstr>
      <vt:lpstr>PowerPoint Presentation</vt:lpstr>
      <vt:lpstr>New Words</vt:lpstr>
      <vt:lpstr>Hard Words</vt:lpstr>
      <vt:lpstr>SUPER Hard Words</vt:lpstr>
      <vt:lpstr>Rule Breakers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Rabbit Words</vt:lpstr>
      <vt:lpstr>PowerPoint Presentation</vt:lpstr>
      <vt:lpstr>Anteater Words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329</cp:revision>
  <dcterms:created xsi:type="dcterms:W3CDTF">2017-01-10T01:35:56Z</dcterms:created>
  <dcterms:modified xsi:type="dcterms:W3CDTF">2018-05-10T21:07:47Z</dcterms:modified>
</cp:coreProperties>
</file>