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57" r:id="rId2"/>
    <p:sldId id="257" r:id="rId3"/>
    <p:sldId id="278" r:id="rId4"/>
    <p:sldId id="408" r:id="rId5"/>
    <p:sldId id="385" r:id="rId6"/>
    <p:sldId id="395" r:id="rId7"/>
    <p:sldId id="396" r:id="rId8"/>
    <p:sldId id="397" r:id="rId9"/>
    <p:sldId id="279" r:id="rId10"/>
    <p:sldId id="409" r:id="rId11"/>
    <p:sldId id="331" r:id="rId12"/>
    <p:sldId id="359" r:id="rId13"/>
    <p:sldId id="332" r:id="rId14"/>
    <p:sldId id="410" r:id="rId15"/>
    <p:sldId id="411" r:id="rId16"/>
    <p:sldId id="412" r:id="rId17"/>
    <p:sldId id="280" r:id="rId18"/>
    <p:sldId id="377" r:id="rId19"/>
    <p:sldId id="378" r:id="rId20"/>
    <p:sldId id="417" r:id="rId21"/>
    <p:sldId id="418" r:id="rId22"/>
    <p:sldId id="420" r:id="rId23"/>
    <p:sldId id="421" r:id="rId24"/>
    <p:sldId id="422" r:id="rId25"/>
    <p:sldId id="281" r:id="rId26"/>
    <p:sldId id="381" r:id="rId27"/>
    <p:sldId id="398" r:id="rId28"/>
    <p:sldId id="284" r:id="rId29"/>
    <p:sldId id="399" r:id="rId30"/>
    <p:sldId id="423" r:id="rId31"/>
    <p:sldId id="424" r:id="rId32"/>
    <p:sldId id="425" r:id="rId33"/>
    <p:sldId id="287" r:id="rId34"/>
    <p:sldId id="364" r:id="rId35"/>
    <p:sldId id="413" r:id="rId36"/>
    <p:sldId id="426" r:id="rId37"/>
    <p:sldId id="427" r:id="rId38"/>
    <p:sldId id="414" r:id="rId39"/>
    <p:sldId id="415" r:id="rId40"/>
    <p:sldId id="416" r:id="rId41"/>
    <p:sldId id="301" r:id="rId42"/>
    <p:sldId id="406" r:id="rId4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5" autoAdjust="0"/>
    <p:restoredTop sz="94280" autoAdjust="0"/>
  </p:normalViewPr>
  <p:slideViewPr>
    <p:cSldViewPr snapToGrid="0">
      <p:cViewPr varScale="1">
        <p:scale>
          <a:sx n="114" d="100"/>
          <a:sy n="114" d="100"/>
        </p:scale>
        <p:origin x="18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29.m4a"/><Relationship Id="rId7" Type="http://schemas.openxmlformats.org/officeDocument/2006/relationships/image" Target="../media/image3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9.m4a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30.m4a"/><Relationship Id="rId7" Type="http://schemas.openxmlformats.org/officeDocument/2006/relationships/image" Target="../media/image3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4a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7.m4a"/><Relationship Id="rId7" Type="http://schemas.microsoft.com/office/2007/relationships/hdphoto" Target="../media/hdphoto1.wdp"/><Relationship Id="rId2" Type="http://schemas.microsoft.com/office/2007/relationships/media" Target="../media/media36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audio" Target="../media/media47.m4a"/><Relationship Id="rId5" Type="http://schemas.microsoft.com/office/2007/relationships/media" Target="../media/media47.m4a"/><Relationship Id="rId4" Type="http://schemas.openxmlformats.org/officeDocument/2006/relationships/audio" Target="../media/media46.mp3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image" Target="../media/image6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37368" y="2049465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39715" y="29967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19814"/>
            <a:ext cx="8706941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2875967" y="498981"/>
            <a:ext cx="84705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46. First, the Bad News</a:t>
            </a:r>
          </a:p>
          <a:p>
            <a:r>
              <a:rPr lang="en-US" sz="4300" b="1" dirty="0">
                <a:latin typeface="Century Gothic" panose="020B0502020202020204" pitchFamily="34" charset="0"/>
              </a:rPr>
              <a:t> – Sin Separates</a:t>
            </a:r>
            <a:endParaRPr lang="en-US" sz="43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1D03A3-3782-8B49-9AAE-1CFA3617A4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../SpellingRule_S_or_ES.jpeg">
            <a:extLst>
              <a:ext uri="{FF2B5EF4-FFF2-40B4-BE49-F238E27FC236}">
                <a16:creationId xmlns:a16="http://schemas.microsoft.com/office/drawing/2014/main" id="{C5E75A89-451A-4CA6-B82B-0E702B3DC9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2" y="2019308"/>
            <a:ext cx="2751433" cy="332708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31733-E9D3-4728-AFC2-2D93F6E32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145" y="3259139"/>
            <a:ext cx="1493649" cy="847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641E1-BEE2-4B61-B911-F10F2BF3B409}"/>
              </a:ext>
            </a:extLst>
          </p:cNvPr>
          <p:cNvSpPr txBox="1"/>
          <p:nvPr/>
        </p:nvSpPr>
        <p:spPr>
          <a:xfrm>
            <a:off x="3933358" y="3461178"/>
            <a:ext cx="80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 cheated!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D36BD5-10F3-1F45-8FC5-710718E1B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FFD906-CAC7-D142-999E-32E3A2B62F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AF54A0-D963-C048-8659-AD5F76B99C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" y="-9639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3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8C78B-0BD5-F746-9DCE-BC7507A954D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A5F241-209B-4944-A088-F92CE8F78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ause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because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681942-CD05-994A-9144-CB317B7CFE8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EB4423-9AE7-934B-B673-A3A5D15AC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8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D1A96-A669-8744-8F16-B2059270C5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A8A6A5-6D8A-0E47-B59A-1FBBBBE90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D1A96-A669-8744-8F16-B2059270C5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F8CAFC-8FD1-3C43-8C80-2BA36AFBA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36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ans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Romans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D1A96-A669-8744-8F16-B2059270C5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1187BB-9A62-8B44-9563-EEEBCBE28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99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bro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k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broken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D1A96-A669-8744-8F16-B2059270C5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33F9B9-AA11-A34C-8B73-8AE5AC625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61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52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69384C-E126-C943-814F-BBCEA9DEBA2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7D11DA-D55D-CC48-BFD4-30EA9416E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8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5AA43-DA1C-3543-9099-AE79442C2F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191B2B-F330-6E42-B93C-4EB9F8353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8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7E7E69-DAD2-634A-BE8E-C04D0E2E1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0703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1EBE2D-ECAF-2444-8884-B594DE2C1DB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ish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punish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5AA43-DA1C-3543-9099-AE79442C2F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FD7575-FD1B-2848-98D3-C776894E8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8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501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glo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5AA43-DA1C-3543-9099-AE79442C2F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C0EB17-8BA3-4A47-A3EA-BC9C31ECF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20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5AA43-DA1C-3543-9099-AE79442C2F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6882B0-C011-7949-BC8A-902DC66CA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51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 point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disappoint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5AA43-DA1C-3543-9099-AE79442C2F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6B29BE-622D-5A42-ACF6-74DDCC08D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8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24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 a rates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separates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5AA43-DA1C-3543-9099-AE79442C2F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9EC39D-9C07-204E-AA3B-65C17CF3E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8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04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8FF19-FAB1-5A4D-A9B3-B75D224708F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427C89-CB9E-D341-85B3-21364DE60B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571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trou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ble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trouble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E4D1C7-E066-F745-B259-24847A0EFFB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713E8A-63CF-9C47-B4AA-CCFD14CE29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571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10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one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9050D5-2AA7-5847-9031-CD76FB829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ever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553B07-763A-2742-A690-50042FFAC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47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gives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forgives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BCB773-9F3B-0A46-9980-BB7CD69AB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47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  times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sometimes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6B1682-71D3-EB49-A34E-DF4BE2A20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876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E3E23A-9EE6-D74A-9E2B-539C25316C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self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ish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selfish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7F09F-DC54-F544-BCA2-5E93C3BF1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252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D23431-6F6F-0341-A77E-DD6E17ADE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47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call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D615B2-4753-1E45-A828-CD227B976F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545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yell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yelled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0A2F05-14A1-1448-AEC8-5830761B4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19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dis o </a:t>
            </a:r>
            <a:r>
              <a:rPr lang="en-US" sz="8000" u="sng" dirty="0" err="1">
                <a:latin typeface="Century Gothic" panose="020B0502020202020204" pitchFamily="34" charset="0"/>
              </a:rPr>
              <a:t>bey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disobeyed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F6D349-5257-5445-8E50-B715BDCA8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95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 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27052" y="2741321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ugly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1A460-98A1-6546-B761-4DF2367F62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97AC59-5C30-CD44-A9F4-8A6F34ACB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052" y="-8865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7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friend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ship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friendship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B04344-C95C-9340-BAAD-C6397FD6E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498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bout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24444D-7110-E44E-B9FE-3A1B7AD6107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12B5FE-2618-8B4A-8627-B5BE5DF47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w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 err="1">
                <a:latin typeface="Century Gothic" panose="020B0502020202020204" pitchFamily="34" charset="0"/>
              </a:rPr>
              <a:t>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31158-78C0-9A43-84B6-BDF4B95F57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13B93C-D4E9-0C40-BE59-36D0E3415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 err="1">
                <a:latin typeface="Century Gothic" panose="020B0502020202020204" pitchFamily="34" charset="0"/>
              </a:rPr>
              <a:t>ect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perfect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CED1E-0C0D-7D4A-9846-EC2673F0C52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CC274A-9C79-3846-B4A2-4F8E21313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em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problem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6A974-42C6-0645-BA90-EBAB45C1BF6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E31F38-C799-924C-901F-8205B9236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0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</a:t>
            </a:r>
            <a:r>
              <a:rPr lang="en-US" sz="8000" dirty="0" err="1">
                <a:latin typeface="Century Gothic" panose="020B0502020202020204" pitchFamily="34" charset="0"/>
              </a:rPr>
              <a:t>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oint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disappoint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B4EDB-C195-044A-961E-0159F48FAEC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F79D60-0735-B640-91E2-F5364772A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8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53003</TotalTime>
  <Words>265</Words>
  <Application>Microsoft Macintosh PowerPoint</Application>
  <PresentationFormat>On-screen Show (16:10)</PresentationFormat>
  <Paragraphs>120</Paragraphs>
  <Slides>42</Slides>
  <Notes>0</Notes>
  <HiddenSlides>0</HiddenSlides>
  <MMClips>52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456</cp:revision>
  <dcterms:created xsi:type="dcterms:W3CDTF">2017-01-10T01:35:56Z</dcterms:created>
  <dcterms:modified xsi:type="dcterms:W3CDTF">2018-08-13T15:24:30Z</dcterms:modified>
</cp:coreProperties>
</file>