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8" r:id="rId11"/>
    <p:sldId id="323" r:id="rId12"/>
    <p:sldId id="319" r:id="rId13"/>
    <p:sldId id="326" r:id="rId14"/>
    <p:sldId id="324" r:id="rId15"/>
    <p:sldId id="320" r:id="rId16"/>
    <p:sldId id="325" r:id="rId17"/>
    <p:sldId id="321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FE9202"/>
    <a:srgbClr val="FF0066"/>
    <a:srgbClr val="2F5597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7" autoAdjust="0"/>
    <p:restoredTop sz="94280" autoAdjust="0"/>
  </p:normalViewPr>
  <p:slideViewPr>
    <p:cSldViewPr snapToGrid="0">
      <p:cViewPr varScale="1">
        <p:scale>
          <a:sx n="55" d="100"/>
          <a:sy n="55" d="100"/>
        </p:scale>
        <p:origin x="192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588876" y="2177404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26531" y="532434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311882" y="1840644"/>
            <a:ext cx="844381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3328639" y="424872"/>
            <a:ext cx="57491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47. Now, the Good </a:t>
            </a:r>
          </a:p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 –  Jesus Saves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../01_SyllableBible/IVANSdrawings/JesusHealingParalytic.jpg">
            <a:extLst>
              <a:ext uri="{FF2B5EF4-FFF2-40B4-BE49-F238E27FC236}">
                <a16:creationId xmlns:a16="http://schemas.microsoft.com/office/drawing/2014/main" id="{81776B47-2BBE-1B47-BE01-A8EFDEBF79B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9592" r="15407" b="39210"/>
          <a:stretch/>
        </p:blipFill>
        <p:spPr bwMode="auto">
          <a:xfrm>
            <a:off x="1854564" y="1918860"/>
            <a:ext cx="2379277" cy="2130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EA9186-1210-1A4D-A223-E5543AB6B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14324"/>
            <a:ext cx="812800" cy="812800"/>
          </a:xfrm>
          <a:prstGeom prst="rect">
            <a:avLst/>
          </a:prstGeom>
        </p:spPr>
      </p:pic>
      <p:pic>
        <p:nvPicPr>
          <p:cNvPr id="17" name="Picture 16" descr="../../../Documents/00_MilesOfSmilesBirthdayBox/IvansDrawingsOfKids/HispanicGirlDress.jpg">
            <a:extLst>
              <a:ext uri="{FF2B5EF4-FFF2-40B4-BE49-F238E27FC236}">
                <a16:creationId xmlns:a16="http://schemas.microsoft.com/office/drawing/2014/main" id="{B508E781-3DBE-1A49-B9A0-F334183FBE5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7135" r="8375" b="7869"/>
          <a:stretch/>
        </p:blipFill>
        <p:spPr bwMode="auto">
          <a:xfrm>
            <a:off x="311882" y="3057770"/>
            <a:ext cx="1645765" cy="2168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FEF802-0B8E-FE49-9BDB-450823F772A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5850" r="12138" b="7880"/>
          <a:stretch/>
        </p:blipFill>
        <p:spPr bwMode="auto">
          <a:xfrm>
            <a:off x="4231277" y="2955055"/>
            <a:ext cx="1360164" cy="237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1387931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Brothers, my heart's desire and my prayer to God is for Israel, that they may be saved.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1B1611-CA16-E341-8EBF-A54D31979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9" y="1756561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what does [God's Law] say?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915F00-CABF-0447-B31A-A5B307266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26" y="701421"/>
            <a:ext cx="8359748" cy="501357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"The word is near you, in your mouth, and in your heart;" that is, the word of faith which we preach: that if you will </a:t>
            </a:r>
            <a:r>
              <a:rPr lang="en-US" sz="2800" u="sng" dirty="0">
                <a:latin typeface="Century Gothic" panose="020B0502020202020204" pitchFamily="34" charset="0"/>
              </a:rPr>
              <a:t>confess</a:t>
            </a:r>
            <a:r>
              <a:rPr lang="en-US" sz="2800" dirty="0">
                <a:latin typeface="Century Gothic" panose="020B0502020202020204" pitchFamily="34" charset="0"/>
              </a:rPr>
              <a:t> with your mouth that Jesus is Lord, </a:t>
            </a:r>
            <a:endParaRPr lang="en-US" sz="2800" u="sng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3C2E49-7F6A-1C46-ABAD-4B921C127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7" y="532434"/>
            <a:ext cx="8866413" cy="501357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and believe in your heart that God raised him from the dead, you will be saved.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with the heart, one believes resulting in </a:t>
            </a:r>
            <a:r>
              <a:rPr lang="en-US" sz="2800" u="sng" dirty="0">
                <a:latin typeface="Century Gothic" panose="020B0502020202020204" pitchFamily="34" charset="0"/>
              </a:rPr>
              <a:t>righteousness</a:t>
            </a:r>
            <a:r>
              <a:rPr lang="en-US" sz="2800" dirty="0">
                <a:latin typeface="Century Gothic" panose="020B0502020202020204" pitchFamily="34" charset="0"/>
              </a:rPr>
              <a:t>; and with the mouth </a:t>
            </a:r>
            <a:r>
              <a:rPr lang="en-US" sz="2800" u="sng" dirty="0">
                <a:latin typeface="Century Gothic" panose="020B0502020202020204" pitchFamily="34" charset="0"/>
              </a:rPr>
              <a:t>confession</a:t>
            </a:r>
            <a:r>
              <a:rPr lang="en-US" sz="2800" dirty="0">
                <a:latin typeface="Century Gothic" panose="020B0502020202020204" pitchFamily="34" charset="0"/>
              </a:rPr>
              <a:t> is made resulting in </a:t>
            </a:r>
            <a:r>
              <a:rPr lang="en-US" sz="2800" u="sng" dirty="0">
                <a:latin typeface="Century Gothic" panose="020B0502020202020204" pitchFamily="34" charset="0"/>
              </a:rPr>
              <a:t>salvation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endParaRPr lang="en-US" sz="2800" u="sng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ED1A0E-71ED-A047-8B7F-6661D9FB10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132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6"/>
            <a:ext cx="8304756" cy="3769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the Scripture says, "Whoever believes in him will not be disappointed."</a:t>
            </a:r>
            <a:endParaRPr lang="en-US" sz="2800" u="sng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A794C5-F6E9-B644-AC09-FD31E9BEB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7999958" cy="28947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there is no </a:t>
            </a:r>
            <a:r>
              <a:rPr lang="en-US" sz="2800" u="sng" dirty="0">
                <a:latin typeface="Century Gothic" panose="020B0502020202020204" pitchFamily="34" charset="0"/>
              </a:rPr>
              <a:t>distinction</a:t>
            </a:r>
            <a:r>
              <a:rPr lang="en-US" sz="2800" dirty="0">
                <a:latin typeface="Century Gothic" panose="020B0502020202020204" pitchFamily="34" charset="0"/>
              </a:rPr>
              <a:t> between Jew and Greek; for the same Lord is Lord of all, and is rich to all who call on him.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20606C-8889-1546-BD3E-8D1D24F8A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67586" y="992285"/>
            <a:ext cx="8231249" cy="261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For, "Whoever will call on the name of the Lord will be saved."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DA43A-A875-4946-B00F-3CC9C13651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C8F468-C158-164D-A637-055FB9FF3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07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1073164"/>
            <a:ext cx="7906960" cy="24384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about Israel he says, "All day long I stretched out my hands to a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disobedient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contrary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people."</a:t>
            </a:r>
            <a:endParaRPr lang="en-US" sz="2800" u="sng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D208F-AB08-E840-BBCF-716D2C475D4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AC60E0-EF83-4D40-8E99-94B31F846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7054" y="950764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righteousness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7378" y="2401934"/>
            <a:ext cx="558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</a:t>
            </a:r>
            <a:r>
              <a:rPr lang="en-US" sz="4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eo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ss):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6151" y="3365431"/>
            <a:ext cx="669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being correct and good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7AD93D-1895-FF4A-AFC3-982A4AFA8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30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686" y="1458326"/>
            <a:ext cx="7206343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confession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005568" y="3589013"/>
            <a:ext cx="779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act of admitting your sins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057401" y="2634078"/>
            <a:ext cx="524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(c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–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 – </a:t>
            </a:r>
            <a:r>
              <a:rPr lang="en-US" sz="4000" b="1" dirty="0" err="1">
                <a:solidFill>
                  <a:srgbClr val="99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sion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FF74-B752-174F-8951-BCB0AD91D2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6DE17-456E-2144-B431-35762F07D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salvation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9871"/>
            <a:ext cx="535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V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99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938493"/>
            <a:ext cx="603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being saved (from hell)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0CDF9A-951B-EC4B-876E-18FA55E85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339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distinction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7014" y="2506518"/>
            <a:ext cx="575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– T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99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3118757" y="3496605"/>
            <a:ext cx="458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B95FF-E6A6-B84A-A15A-18E052193D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9A2B74-D98C-8F4F-A75E-0D9DA55D5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14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disobedient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70" y="3811156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what you are told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1738435" y="2888478"/>
            <a:ext cx="59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– 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nt):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106F59-1340-2147-8DF6-9E53F97DF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38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contrary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667000" y="2660505"/>
            <a:ext cx="4789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894114" y="3676291"/>
            <a:ext cx="542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stubbornly against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24D1-8D3B-1F43-ADFD-C2C3B92E419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E3AEB9-0157-3849-A301-7AF3C2C76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70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10:1; 8 -13; 21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9415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Now, the Good </a:t>
            </a: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News – Jesus Saves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47B288-9591-3342-88BF-A699B257137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4B388-2FD6-3A4E-8D7F-A7380AE6F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448" y="-2918331"/>
            <a:ext cx="812800" cy="812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1B20E9-0A0F-F74D-8179-82FBCD7567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569" y="-18655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80295</TotalTime>
  <Words>308</Words>
  <Application>Microsoft Macintosh PowerPoint</Application>
  <PresentationFormat>On-screen Show (16:10)</PresentationFormat>
  <Paragraphs>37</Paragraphs>
  <Slides>17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424</cp:revision>
  <dcterms:created xsi:type="dcterms:W3CDTF">2017-01-10T01:35:56Z</dcterms:created>
  <dcterms:modified xsi:type="dcterms:W3CDTF">2018-08-09T08:08:39Z</dcterms:modified>
</cp:coreProperties>
</file>