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324" r:id="rId2"/>
    <p:sldId id="370" r:id="rId3"/>
    <p:sldId id="371" r:id="rId4"/>
    <p:sldId id="296" r:id="rId5"/>
    <p:sldId id="382" r:id="rId6"/>
    <p:sldId id="297" r:id="rId7"/>
    <p:sldId id="328" r:id="rId8"/>
    <p:sldId id="329" r:id="rId9"/>
    <p:sldId id="330" r:id="rId10"/>
    <p:sldId id="372" r:id="rId11"/>
    <p:sldId id="303" r:id="rId12"/>
    <p:sldId id="392" r:id="rId13"/>
    <p:sldId id="342" r:id="rId14"/>
    <p:sldId id="349" r:id="rId15"/>
    <p:sldId id="393" r:id="rId16"/>
    <p:sldId id="343" r:id="rId17"/>
    <p:sldId id="394" r:id="rId18"/>
    <p:sldId id="373" r:id="rId19"/>
    <p:sldId id="308" r:id="rId20"/>
    <p:sldId id="350" r:id="rId21"/>
    <p:sldId id="351" r:id="rId22"/>
    <p:sldId id="352" r:id="rId23"/>
    <p:sldId id="374" r:id="rId24"/>
    <p:sldId id="331" r:id="rId25"/>
    <p:sldId id="406" r:id="rId26"/>
    <p:sldId id="325" r:id="rId27"/>
    <p:sldId id="332" r:id="rId28"/>
    <p:sldId id="333" r:id="rId29"/>
    <p:sldId id="403" r:id="rId30"/>
    <p:sldId id="385" r:id="rId31"/>
    <p:sldId id="386" r:id="rId32"/>
    <p:sldId id="335" r:id="rId33"/>
    <p:sldId id="375" r:id="rId34"/>
    <p:sldId id="337" r:id="rId35"/>
    <p:sldId id="395" r:id="rId36"/>
    <p:sldId id="402" r:id="rId37"/>
    <p:sldId id="345" r:id="rId38"/>
    <p:sldId id="376" r:id="rId39"/>
    <p:sldId id="348" r:id="rId40"/>
    <p:sldId id="396" r:id="rId41"/>
    <p:sldId id="314" r:id="rId42"/>
    <p:sldId id="356" r:id="rId43"/>
    <p:sldId id="397" r:id="rId44"/>
    <p:sldId id="391" r:id="rId45"/>
    <p:sldId id="398" r:id="rId46"/>
    <p:sldId id="377" r:id="rId47"/>
    <p:sldId id="317" r:id="rId48"/>
    <p:sldId id="404" r:id="rId49"/>
    <p:sldId id="405" r:id="rId50"/>
    <p:sldId id="378" r:id="rId51"/>
    <p:sldId id="387" r:id="rId52"/>
    <p:sldId id="379" r:id="rId53"/>
    <p:sldId id="320" r:id="rId54"/>
    <p:sldId id="399" r:id="rId55"/>
    <p:sldId id="400" r:id="rId56"/>
    <p:sldId id="381" r:id="rId57"/>
    <p:sldId id="323" r:id="rId58"/>
    <p:sldId id="401" r:id="rId5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34" autoAdjust="0"/>
    <p:restoredTop sz="94280" autoAdjust="0"/>
  </p:normalViewPr>
  <p:slideViewPr>
    <p:cSldViewPr snapToGrid="0">
      <p:cViewPr varScale="1">
        <p:scale>
          <a:sx n="100" d="100"/>
          <a:sy n="100" d="100"/>
        </p:scale>
        <p:origin x="168" y="148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audio" Target="../media/media54.m4a"/><Relationship Id="rId5" Type="http://schemas.microsoft.com/office/2007/relationships/media" Target="../media/media54.m4a"/><Relationship Id="rId4" Type="http://schemas.openxmlformats.org/officeDocument/2006/relationships/audio" Target="../media/media53.mp3"/><Relationship Id="rId9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audio" Target="../media/media57.m4a"/><Relationship Id="rId5" Type="http://schemas.microsoft.com/office/2007/relationships/media" Target="../media/media57.m4a"/><Relationship Id="rId4" Type="http://schemas.openxmlformats.org/officeDocument/2006/relationships/audio" Target="../media/media56.mp3"/><Relationship Id="rId9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audio" Target="../media/media58.m4a"/><Relationship Id="rId5" Type="http://schemas.microsoft.com/office/2007/relationships/media" Target="../media/media58.m4a"/><Relationship Id="rId4" Type="http://schemas.openxmlformats.org/officeDocument/2006/relationships/audio" Target="../media/media56.mp3"/><Relationship Id="rId9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audio" Target="../media/media59.m4a"/><Relationship Id="rId5" Type="http://schemas.microsoft.com/office/2007/relationships/media" Target="../media/media59.m4a"/><Relationship Id="rId4" Type="http://schemas.openxmlformats.org/officeDocument/2006/relationships/audio" Target="../media/media56.mp3"/><Relationship Id="rId9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72000" y="2733089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34518" y="455314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8726157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4480560" y="293035"/>
            <a:ext cx="4694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52. I Am Alive: Church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../../01_SyllableBible/IVANSdrawings/ImagesForReadWithMeBible/FINAL_sent_to_FreeBibleImages_300dpi/49_53_I_Am_Alive/51_GoingToChurch.jpeg">
            <a:extLst>
              <a:ext uri="{FF2B5EF4-FFF2-40B4-BE49-F238E27FC236}">
                <a16:creationId xmlns:a16="http://schemas.microsoft.com/office/drawing/2014/main" id="{88AC6CA4-7320-4FAB-ACEC-524D572A761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/>
          <a:stretch/>
        </p:blipFill>
        <p:spPr bwMode="auto">
          <a:xfrm>
            <a:off x="1035424" y="2006501"/>
            <a:ext cx="2654909" cy="3258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2A32C1-904C-5947-8A63-6C9C7A800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779" y="-1521781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271353-935B-1B45-AAAE-3FB769ADEF45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509" y="1264254"/>
            <a:ext cx="3326129" cy="1213050"/>
          </a:xfrm>
        </p:spPr>
        <p:txBody>
          <a:bodyPr numCol="1">
            <a:noAutofit/>
          </a:bodyPr>
          <a:lstStyle/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000" dirty="0">
                <a:latin typeface="Century Gothic" panose="020B0502020202020204" pitchFamily="34" charset="0"/>
              </a:rPr>
              <a:t>  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90536" y="2631172"/>
            <a:ext cx="3114645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cret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21870" y="1264254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ven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E3A3DF-9737-A14F-A638-23C59CA57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8650" y="-226605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9FBB71-315C-184E-932E-A7BFF71D7CF8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iterate type="wd">
                                    <p:tmPct val="133333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478" y="1170124"/>
            <a:ext cx="3326129" cy="1213050"/>
          </a:xfrm>
        </p:spPr>
        <p:txBody>
          <a:bodyPr numCol="1">
            <a:noAutofit/>
          </a:bodyPr>
          <a:lstStyle/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000" dirty="0">
                <a:latin typeface="Century Gothic" panose="020B0502020202020204" pitchFamily="34" charset="0"/>
              </a:rPr>
              <a:t>   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98743" y="1115041"/>
            <a:ext cx="3114645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stroy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82179" y="2111099"/>
            <a:ext cx="3057387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came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E77E9C-D72B-4A5A-BA04-5B450E7537E7}"/>
              </a:ext>
            </a:extLst>
          </p:cNvPr>
          <p:cNvSpPr/>
          <p:nvPr/>
        </p:nvSpPr>
        <p:spPr>
          <a:xfrm>
            <a:off x="3224542" y="3235627"/>
            <a:ext cx="3172663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lievers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778458-61E7-8440-A858-44B7269AB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9600" y="-257810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4299BF-047E-0347-9245-2D9DAFC0BD39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061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162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uiExpand="1" build="p"/>
      <p:bldP spid="8" grpId="0" uiExpand="1" build="p"/>
      <p:bldP spid="2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601" y="139243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85554" y="2025855"/>
            <a:ext cx="3201799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ex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>
                <a:latin typeface="Century Gothic" panose="020B0502020202020204" pitchFamily="34" charset="0"/>
              </a:rPr>
              <a:t>ted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8B6296-F3B6-694B-B0CB-A82FCBC0E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891" y="-215039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04814E-4604-0A4D-B11B-CA02B52645BD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2857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uiExpand="1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9109" y="1770184"/>
            <a:ext cx="2772891" cy="1118845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ver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67FF6B-0E3A-46CF-A445-1D0EE7382B74}"/>
              </a:ext>
            </a:extLst>
          </p:cNvPr>
          <p:cNvSpPr/>
          <p:nvPr/>
        </p:nvSpPr>
        <p:spPr>
          <a:xfrm>
            <a:off x="5154680" y="2027255"/>
            <a:ext cx="198002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bey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9ACFF2-75B8-BD4B-BB47-A7D636C5D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587" y="-206190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E738EA-2449-2B4A-8E50-23E0F81E0B84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7143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iterate type="wd">
                                    <p:tmPct val="1625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732" y="1914231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31D5AB-6255-F84F-82E1-0A8681642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8090" y="-253385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5150D8-6106-5F47-85A8-C1D448093CBD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01685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534" y="1245327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ever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AB5636-3E7A-48B6-BEF9-056A554992E3}"/>
              </a:ext>
            </a:extLst>
          </p:cNvPr>
          <p:cNvSpPr/>
          <p:nvPr/>
        </p:nvSpPr>
        <p:spPr>
          <a:xfrm>
            <a:off x="2847455" y="2695570"/>
            <a:ext cx="22317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famil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962E50-26BB-8844-B409-C230B7000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0387" y="-215039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8232D8-432A-564D-9761-5E4BC135AF13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9231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90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902" y="1213563"/>
            <a:ext cx="2772891" cy="1213050"/>
          </a:xfrm>
        </p:spPr>
        <p:txBody>
          <a:bodyPr numCol="1">
            <a:noAutofit/>
          </a:bodyPr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dirty="0">
                <a:latin typeface="Century Gothic" panose="020B0502020202020204" pitchFamily="34" charset="0"/>
              </a:rPr>
              <a:t>ear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AB5636-3E7A-48B6-BEF9-056A554992E3}"/>
              </a:ext>
            </a:extLst>
          </p:cNvPr>
          <p:cNvSpPr/>
          <p:nvPr/>
        </p:nvSpPr>
        <p:spPr>
          <a:xfrm>
            <a:off x="3086483" y="2426613"/>
            <a:ext cx="19880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sad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4EF2A6-55D4-4EE7-B6C3-02CAF5C02463}"/>
              </a:ext>
            </a:extLst>
          </p:cNvPr>
          <p:cNvSpPr/>
          <p:nvPr/>
        </p:nvSpPr>
        <p:spPr>
          <a:xfrm>
            <a:off x="3086483" y="3498586"/>
            <a:ext cx="277031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secret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28BE14-0EEB-1F47-AB1D-A30719F11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1329" y="-201766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25DE0-FB4F-434F-B1ED-68DFEB83A9B6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78816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90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0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4" grpId="0"/>
      <p:bldP spid="2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204" y="1076956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388203" y="226403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471638" y="1076956"/>
            <a:ext cx="3089513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BB5AD6-D164-47CF-B8A3-26A849AEBCAC}"/>
              </a:ext>
            </a:extLst>
          </p:cNvPr>
          <p:cNvSpPr/>
          <p:nvPr/>
        </p:nvSpPr>
        <p:spPr>
          <a:xfrm>
            <a:off x="4968107" y="2219766"/>
            <a:ext cx="1890261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3D9B0-8D61-4826-A8F2-2218578B5219}"/>
              </a:ext>
            </a:extLst>
          </p:cNvPr>
          <p:cNvSpPr/>
          <p:nvPr/>
        </p:nvSpPr>
        <p:spPr>
          <a:xfrm>
            <a:off x="1840262" y="3475393"/>
            <a:ext cx="3068469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latin typeface="Century Gothic" panose="020B0502020202020204" pitchFamily="34" charset="0"/>
              </a:rPr>
              <a:t>be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5F298D-DA64-B745-BCFD-3D11B3D18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638" y="-269608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4C9530-77DE-3D44-A5BA-14BEAB4ECDBE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800"/>
                                  </p:stCondLst>
                                  <p:iterate type="wd">
                                    <p:tmPct val="26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2" grpId="0"/>
      <p:bldP spid="6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039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4377FB-6223-E84B-8BBB-DA862C3BD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-207665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CC8901-0BBE-6749-BD9F-CD41DED5CFD7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243" y="133690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456032" y="2706150"/>
            <a:ext cx="2374104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740717" y="258534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4364958" y="290427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56F4AA-CCA6-9149-94D7-260F45503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9443" y="-2430616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0DDC26-ABD0-EE40-99A5-FF2AD05EAF75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84" y="1232821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460620" y="1232821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7801C2-3FC8-4CFA-99C3-A66C51BBC009}"/>
              </a:ext>
            </a:extLst>
          </p:cNvPr>
          <p:cNvSpPr/>
          <p:nvPr/>
        </p:nvSpPr>
        <p:spPr>
          <a:xfrm>
            <a:off x="3328206" y="2624214"/>
            <a:ext cx="1813318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EAE312-A482-7045-8068-E6C998898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6865" y="-147197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5669F2-0F8D-C349-860C-C55054EADB2E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2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139422" y="2095066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1476358" y="290427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2989238" y="1053188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8A10A5-6352-4C3A-8C57-37571A86E72D}"/>
              </a:ext>
            </a:extLst>
          </p:cNvPr>
          <p:cNvSpPr/>
          <p:nvPr/>
        </p:nvSpPr>
        <p:spPr>
          <a:xfrm>
            <a:off x="3894700" y="3515261"/>
            <a:ext cx="145424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F4A111-7F86-9C47-B1CD-D2964471C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650" y="-120852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2E4B92-F50B-3347-8F49-3656F0455AB8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uiExpand="1" build="p"/>
      <p:bldP spid="5" grpId="0" uiExpand="1" build="p"/>
      <p:bldP spid="2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009418" y="1886673"/>
            <a:ext cx="3094804" cy="143037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o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3EE2CF-1655-EE42-A32B-DDC1A6E53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3341" y="-203241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7AF397-BB6D-B441-81D2-88F1A12E3FA7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82270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uiExpand="1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0790" y="195518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094464" y="2696617"/>
            <a:ext cx="295507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728D40-1CE8-2740-B521-EE73005B1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142" y="-213564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A298F1-D1AC-E94E-925B-98F7BCC8D01F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3052" y="1086320"/>
            <a:ext cx="2235151" cy="1099725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lds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10019" y="3358367"/>
            <a:ext cx="3402804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be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ers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BEF644-8A95-4A06-A02D-828F9452B262}"/>
              </a:ext>
            </a:extLst>
          </p:cNvPr>
          <p:cNvSpPr/>
          <p:nvPr/>
        </p:nvSpPr>
        <p:spPr>
          <a:xfrm>
            <a:off x="3376763" y="2185413"/>
            <a:ext cx="3215945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coun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2D7CFD-AF30-AE4C-9BCF-079E0FE5D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3406" y="-243061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5658B3-2FF5-624C-9306-5000B6BE33BC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2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1EF5FF-A1FC-4B85-8C44-CE7CE448CE57}"/>
              </a:ext>
            </a:extLst>
          </p:cNvPr>
          <p:cNvSpPr/>
          <p:nvPr/>
        </p:nvSpPr>
        <p:spPr>
          <a:xfrm>
            <a:off x="1937094" y="1674666"/>
            <a:ext cx="1824538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C2CE67-C462-4F39-B2B3-9BDB3312060E}"/>
              </a:ext>
            </a:extLst>
          </p:cNvPr>
          <p:cNvSpPr/>
          <p:nvPr/>
        </p:nvSpPr>
        <p:spPr>
          <a:xfrm>
            <a:off x="5070716" y="1674665"/>
            <a:ext cx="1765227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B62B61-1B1A-5448-A2A8-057115AD9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694" y="-228313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6C9615-CE9D-474B-BAC9-E8F298EE1E7E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1399" y="135248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1EF5FF-A1FC-4B85-8C44-CE7CE448CE57}"/>
              </a:ext>
            </a:extLst>
          </p:cNvPr>
          <p:cNvSpPr/>
          <p:nvPr/>
        </p:nvSpPr>
        <p:spPr>
          <a:xfrm>
            <a:off x="3450365" y="2715026"/>
            <a:ext cx="2042547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26E20B-8610-E948-A4F7-6F25913F9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664" y="-237162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5C5ADF-4DEF-324D-B05A-F01A6FC39E75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62557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806" y="2146144"/>
            <a:ext cx="280576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eo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ple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1DA3B5-E311-DD44-8B23-08462D881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084" y="-184068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502712-435D-7D46-A151-6B13F0FD0A8F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63384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6667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9120" y="1900817"/>
            <a:ext cx="280576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701CCF-B6B8-5043-A3DC-3D24EBA9B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4064" y="-182593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227125-789F-8948-9638-6CB648F857E5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7012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317" y="1178495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4471638" y="1178495"/>
            <a:ext cx="2467990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5A9482-B830-4A79-8D55-3AE83404E12F}"/>
              </a:ext>
            </a:extLst>
          </p:cNvPr>
          <p:cNvSpPr/>
          <p:nvPr/>
        </p:nvSpPr>
        <p:spPr>
          <a:xfrm>
            <a:off x="3042405" y="2757324"/>
            <a:ext cx="2345514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fol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 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2F3756-DFE2-7A43-8E27-124F8170A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2116" y="-241586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578C3E-3EEC-E849-8A48-B9734F81E68D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iterate type="wd">
                                    <p:tmPct val="9090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6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761" y="1965202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317F76-D719-FE4B-A960-F31E2D1E6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9161" y="-229788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5A9799-BF13-4A41-8126-28CDF7EA4233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761" y="1965202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C61381-123C-FE4A-8E9F-37B505012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7148" y="-197341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3BAB8B-C474-7141-AD22-62AEF9A14F1A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4965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761" y="1965202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al l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923761" y="2676558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133937-035D-BF4B-BC41-749D7317E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045" y="-209140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088DCA-8E03-CC44-BAFD-2CC3E6F3CE98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0525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3333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de </a:t>
            </a:r>
            <a:r>
              <a:rPr lang="en-US" sz="5000" dirty="0" err="1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str</a:t>
            </a: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3FE7D9-3D12-5A4D-B413-C0E0E2228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142" y="-213564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D61846-0568-7540-A9E0-20A217DEEC0F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2320" y="192621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20881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545143" y="272139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8917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9A860A-4CAE-0B41-A06C-BB392F69E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7148" y="-2179893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280275-3F8B-2841-B06A-28E5F1718C1D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0284" y="2230887"/>
            <a:ext cx="2310876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g-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96559" y="1135544"/>
            <a:ext cx="281311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m-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787819" y="1122512"/>
            <a:ext cx="2979032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 	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787819" y="2302398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B6F1C9-8C2E-461F-8541-5B4F5B9CC3D9}"/>
              </a:ext>
            </a:extLst>
          </p:cNvPr>
          <p:cNvSpPr/>
          <p:nvPr/>
        </p:nvSpPr>
        <p:spPr>
          <a:xfrm>
            <a:off x="4822873" y="3412602"/>
            <a:ext cx="1435008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841AFB-88D2-46F4-8F26-95FF5B290DCF}"/>
              </a:ext>
            </a:extLst>
          </p:cNvPr>
          <p:cNvSpPr/>
          <p:nvPr/>
        </p:nvSpPr>
        <p:spPr>
          <a:xfrm>
            <a:off x="1798872" y="3412602"/>
            <a:ext cx="1853392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latin typeface="Century Gothic" panose="020B0502020202020204" pitchFamily="34" charset="0"/>
              </a:rPr>
              <a:t>g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5D58BC-E0BD-7F4C-A89C-D52B4FDF8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8959" y="-242599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B4AE54-242D-5A4A-B8FD-7D85BB812C28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2320" y="192621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20881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545143" y="272139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8917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A296AC-16E1-3549-B3AC-21786DF19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9883" y="-2297880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55F634-014E-BF43-BD14-921BD1FB4CF5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03820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5354" y="1022988"/>
            <a:ext cx="205038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oth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4264691" y="1214218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0BB414-C91D-4235-8ECA-871571DAE0A9}"/>
              </a:ext>
            </a:extLst>
          </p:cNvPr>
          <p:cNvSpPr/>
          <p:nvPr/>
        </p:nvSpPr>
        <p:spPr>
          <a:xfrm>
            <a:off x="5054950" y="1022988"/>
            <a:ext cx="2491388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sup 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B3D61-6BC8-4DC4-A0BA-1F2F661C6057}"/>
              </a:ext>
            </a:extLst>
          </p:cNvPr>
          <p:cNvSpPr/>
          <p:nvPr/>
        </p:nvSpPr>
        <p:spPr>
          <a:xfrm>
            <a:off x="1379323" y="2227400"/>
            <a:ext cx="2456121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gath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610370-631C-4B2B-9361-D932F16BF664}"/>
              </a:ext>
            </a:extLst>
          </p:cNvPr>
          <p:cNvSpPr/>
          <p:nvPr/>
        </p:nvSpPr>
        <p:spPr>
          <a:xfrm>
            <a:off x="5101575" y="2240244"/>
            <a:ext cx="1754005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447729-911F-44D5-9BBB-80C30D8F6B12}"/>
              </a:ext>
            </a:extLst>
          </p:cNvPr>
          <p:cNvSpPr/>
          <p:nvPr/>
        </p:nvSpPr>
        <p:spPr>
          <a:xfrm>
            <a:off x="1456267" y="3326412"/>
            <a:ext cx="2302233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540B83-F4DC-4295-A266-44311B9E8397}"/>
              </a:ext>
            </a:extLst>
          </p:cNvPr>
          <p:cNvSpPr/>
          <p:nvPr/>
        </p:nvSpPr>
        <p:spPr>
          <a:xfrm>
            <a:off x="5101572" y="3326411"/>
            <a:ext cx="3041217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believ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CBB128-DE82-1B43-87D2-317ED1D97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748" y="-2371623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23A019-2DBF-6142-A475-22F4A8F00B9C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9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7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3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8" grpId="0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494" y="1767837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A36A90-1F12-3945-BD45-B50ABFE2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135" y="-263709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63054D-D021-B344-A968-81A856F3450E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265" y="1894197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3440E8-2685-3649-A85A-673799AC5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6865" y="-161492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807E2F-CCA5-A141-9B25-B18CF51BAF7A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0510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4358" y="1938802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F4445B-796A-0546-A984-28524B066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0104" y="-191442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070A23-9B0F-E44E-95DD-2ED6E8DAB29F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95764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222" y="1714729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d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0A102F-4D1B-4CF4-B93A-0CC66789FAB4}"/>
              </a:ext>
            </a:extLst>
          </p:cNvPr>
          <p:cNvSpPr/>
          <p:nvPr/>
        </p:nvSpPr>
        <p:spPr>
          <a:xfrm>
            <a:off x="5643342" y="1915489"/>
            <a:ext cx="18902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ld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140042-A54C-5740-B4B4-08EFA4C5F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2116" y="-257810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5B1FE4-B722-0048-B8BB-279B148FDDB2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2757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1755173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0D9F1E-3481-6F44-829C-543B03283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5920" y="-204715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4487F3-9A8B-DC4F-8268-C076B83BC6AE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D14363-5830-4DBC-96F3-3D501DCEB965}"/>
              </a:ext>
            </a:extLst>
          </p:cNvPr>
          <p:cNvSpPr/>
          <p:nvPr/>
        </p:nvSpPr>
        <p:spPr>
          <a:xfrm>
            <a:off x="3151677" y="2204153"/>
            <a:ext cx="262443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6C3837-1E22-D549-A245-2BEA8EFB1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877" y="-200291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827829-1880-F64C-A409-B5131D72732F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1795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3333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6F267-06AD-4B77-BDE3-50F0640EF8E4}"/>
              </a:ext>
            </a:extLst>
          </p:cNvPr>
          <p:cNvSpPr/>
          <p:nvPr/>
        </p:nvSpPr>
        <p:spPr>
          <a:xfrm>
            <a:off x="2885578" y="2061463"/>
            <a:ext cx="3156633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mir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a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cle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CF30F9-E456-3A49-B5DF-E9016FF1D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5858" y="-2563352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226DCA-2F54-A445-8634-354EBEE62E1D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61723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01376" y="2115272"/>
            <a:ext cx="282839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03238" y="3347405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ss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931160" y="2096241"/>
            <a:ext cx="290814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B62B61-05A2-4269-A765-0ABDF64DA8E7}"/>
              </a:ext>
            </a:extLst>
          </p:cNvPr>
          <p:cNvSpPr/>
          <p:nvPr/>
        </p:nvSpPr>
        <p:spPr>
          <a:xfrm>
            <a:off x="4837166" y="994324"/>
            <a:ext cx="1689886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AE684B-0D15-544A-BE33-09F036442E8F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758C32-56EE-7343-8572-9CD09AFD7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2237" y="-26434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3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3F6564-F681-420C-81A2-AFD32FF7782D}"/>
              </a:ext>
            </a:extLst>
          </p:cNvPr>
          <p:cNvSpPr/>
          <p:nvPr/>
        </p:nvSpPr>
        <p:spPr>
          <a:xfrm>
            <a:off x="3606267" y="1857623"/>
            <a:ext cx="1670650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ost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0D539A-259C-6642-A673-706C8A49D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0606" y="-194392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DBBEA3-82C2-D04D-ACBD-EA9C65201EE6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72165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1891" y="195640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8066" y="289548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28401D-28CB-D242-ACFB-D87C1DF305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0168" y="-279932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CC78E6-28D1-C444-9801-ADAEB7DC204C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1891" y="195640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8066" y="289548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6D0039-4814-534E-99B6-0E4A8E1F4A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98066" y="-210615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554A91-1F17-474C-9E30-7C54B85CE5C7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399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1891" y="195640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every th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8066" y="289548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A4719C-3AD2-B544-B067-BB3076559F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98066" y="-203241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2B295A-2F32-F847-97ED-B5C149446491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23660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85714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44040" y="4894126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9457" y="-12930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278883" y="1154002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bout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957254" y="1753537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C176F4-D005-477C-9AE6-0ABAB3316FA1}"/>
              </a:ext>
            </a:extLst>
          </p:cNvPr>
          <p:cNvSpPr/>
          <p:nvPr/>
        </p:nvSpPr>
        <p:spPr>
          <a:xfrm>
            <a:off x="3054952" y="2416846"/>
            <a:ext cx="22749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way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43B3A1-F3DF-4772-B5A6-9CAAD06C20BC}"/>
              </a:ext>
            </a:extLst>
          </p:cNvPr>
          <p:cNvSpPr/>
          <p:nvPr/>
        </p:nvSpPr>
        <p:spPr>
          <a:xfrm>
            <a:off x="3022267" y="3661326"/>
            <a:ext cx="19944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l low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A35B9-0F18-41A8-8887-B0420D445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361" y="2973672"/>
            <a:ext cx="865707" cy="530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E7CCA-C292-468E-BAA7-4723FA7C5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497" y="4341379"/>
            <a:ext cx="865707" cy="53039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179E28-20CD-5740-B016-0AE169621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467" y="-211451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7BA7C2-0B95-7A4E-9263-390A627048A4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uiExpand="1" build="p"/>
      <p:bldP spid="2" grpId="0"/>
      <p:bldP spid="3" grpId="0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386436" y="2215700"/>
            <a:ext cx="4371127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mir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 err="1">
                <a:latin typeface="Century Gothic" panose="020B0502020202020204" pitchFamily="34" charset="0"/>
              </a:rPr>
              <a:t>cles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020211" y="2850059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3BC579-BC84-9945-B9F3-7E4E85A99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3636" y="-198816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056802-8AF1-DE4A-95EC-A8DAA463CCC6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7651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31883" y="2152049"/>
            <a:ext cx="151196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31883" y="3347404"/>
            <a:ext cx="398484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005338" y="968340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x-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931160" y="209624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0FF51F-2ABC-FC44-9CA7-7F63FEA2A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3238" y="-2120900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C79243-7E6B-8441-A40D-8AB41172569F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699666" y="104483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67844" y="2258762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A66876-B7F8-4AE9-92E6-51E161A4A72C}"/>
              </a:ext>
            </a:extLst>
          </p:cNvPr>
          <p:cNvSpPr/>
          <p:nvPr/>
        </p:nvSpPr>
        <p:spPr>
          <a:xfrm>
            <a:off x="1967844" y="3367543"/>
            <a:ext cx="1061509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ll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0CBF65-E107-4DEB-951E-FC81A1954A00}"/>
              </a:ext>
            </a:extLst>
          </p:cNvPr>
          <p:cNvSpPr/>
          <p:nvPr/>
        </p:nvSpPr>
        <p:spPr>
          <a:xfrm>
            <a:off x="5231847" y="1068082"/>
            <a:ext cx="1269863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38E7DE-F351-4E1D-A0B4-65B9885FF3F4}"/>
              </a:ext>
            </a:extLst>
          </p:cNvPr>
          <p:cNvSpPr/>
          <p:nvPr/>
        </p:nvSpPr>
        <p:spPr>
          <a:xfrm>
            <a:off x="5107596" y="2212274"/>
            <a:ext cx="1518364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058EA-6A86-490A-8497-CC15836D48CF}"/>
              </a:ext>
            </a:extLst>
          </p:cNvPr>
          <p:cNvSpPr/>
          <p:nvPr/>
        </p:nvSpPr>
        <p:spPr>
          <a:xfrm>
            <a:off x="5320502" y="3367543"/>
            <a:ext cx="1181208" cy="112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-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ABD680-9A03-E045-BFE4-3FE4A8CD5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2198" y="-207665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557F0B-0C7D-4443-8B6B-BB8C6ED00FDA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9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120385" y="1097597"/>
            <a:ext cx="178322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20385" y="2386110"/>
            <a:ext cx="178322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5020507" y="1064574"/>
            <a:ext cx="188438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20507" y="284331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D920C2-6FDE-498B-9298-F9BA8EDF7849}"/>
              </a:ext>
            </a:extLst>
          </p:cNvPr>
          <p:cNvSpPr/>
          <p:nvPr/>
        </p:nvSpPr>
        <p:spPr>
          <a:xfrm>
            <a:off x="5127451" y="2413172"/>
            <a:ext cx="1593706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08DFDB-2DC7-C645-930A-19E7F81B5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0385" y="-234212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D4576B-6352-0A44-A28B-9B0018D568A5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269719" y="189769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61AEE7-E936-4BE3-AFF9-47E80EDFFF34}"/>
              </a:ext>
            </a:extLst>
          </p:cNvPr>
          <p:cNvSpPr/>
          <p:nvPr/>
        </p:nvSpPr>
        <p:spPr>
          <a:xfrm>
            <a:off x="4921214" y="1922786"/>
            <a:ext cx="1225015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D2BDDB-B511-AE4D-A1FF-363CBAE8A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9381" y="-21209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7C89D6-6D04-2D49-BBB1-FF582A14D569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51599</TotalTime>
  <Words>517</Words>
  <Application>Microsoft Macintosh PowerPoint</Application>
  <PresentationFormat>On-screen Show (16:10)</PresentationFormat>
  <Paragraphs>265</Paragraphs>
  <Slides>58</Slides>
  <Notes>0</Notes>
  <HiddenSlides>0</HiddenSlides>
  <MMClips>66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520</cp:revision>
  <cp:lastPrinted>2018-03-05T15:55:52Z</cp:lastPrinted>
  <dcterms:created xsi:type="dcterms:W3CDTF">2017-01-10T01:35:56Z</dcterms:created>
  <dcterms:modified xsi:type="dcterms:W3CDTF">2018-11-09T06:32:34Z</dcterms:modified>
</cp:coreProperties>
</file>