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4" r:id="rId2"/>
    <p:sldId id="271" r:id="rId3"/>
    <p:sldId id="349" r:id="rId4"/>
    <p:sldId id="342" r:id="rId5"/>
    <p:sldId id="336" r:id="rId6"/>
    <p:sldId id="325" r:id="rId7"/>
    <p:sldId id="348" r:id="rId8"/>
    <p:sldId id="297" r:id="rId9"/>
    <p:sldId id="341" r:id="rId10"/>
    <p:sldId id="350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29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192" y="2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2.png"/><Relationship Id="rId4" Type="http://schemas.microsoft.com/office/2007/relationships/media" Target="../media/media12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52197" y="609818"/>
            <a:ext cx="9110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12. Jesus Loves the Little </a:t>
            </a:r>
            <a:r>
              <a:rPr lang="en-US" sz="4300" b="1" dirty="0">
                <a:latin typeface="Century Gothic" panose="020B0502020202020204" pitchFamily="34" charset="0"/>
              </a:rPr>
              <a:t>Children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5B1A95-5895-4648-9702-CE8D2C248BD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"/>
          <a:stretch/>
        </p:blipFill>
        <p:spPr bwMode="auto">
          <a:xfrm>
            <a:off x="1439613" y="2059651"/>
            <a:ext cx="2598983" cy="3264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6B6658-1B83-AF45-876D-9C4C77D75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8596" y="-3236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485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6302" y="629787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86304" y="1207903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many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49104" y="2680357"/>
            <a:ext cx="3791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parents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232218" y="2680357"/>
            <a:ext cx="3009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mother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049104" y="1259382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push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B6DD77-EA29-E544-8714-D85B080AD5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951016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DB8EAB-B410-A346-872A-4E216F11999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04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390" y="1715972"/>
            <a:ext cx="5502584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dis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5000" dirty="0">
                <a:latin typeface="Century Gothic" panose="020B0502020202020204" pitchFamily="34" charset="0"/>
              </a:rPr>
              <a:t>ples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2CDDCD-912A-4945-9542-207607D6C5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65238" y="-150379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C55DE1-17B0-DB47-9A46-2B485F88A4B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241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390" y="1715972"/>
            <a:ext cx="4832569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ac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5000" dirty="0">
                <a:latin typeface="Century Gothic" panose="020B0502020202020204" pitchFamily="34" charset="0"/>
              </a:rPr>
              <a:t>pt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7822DC-03C2-4D41-BFB7-BE745095BE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65238" y="-18669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FDDE8B-F130-F343-B50E-A1E2E999F22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5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2123242" y="2711085"/>
            <a:ext cx="5532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b="1" u="sng" dirty="0">
                <a:latin typeface="Century Gothic" panose="020B0502020202020204" pitchFamily="34" charset="0"/>
              </a:rPr>
              <a:t>’s</a:t>
            </a:r>
            <a:r>
              <a:rPr lang="en-US" sz="4800" dirty="0">
                <a:latin typeface="Century Gothic" panose="020B0502020202020204" pitchFamily="34" charset="0"/>
              </a:rPr>
              <a:t>  </a:t>
            </a:r>
            <a:r>
              <a:rPr lang="en-US" sz="4800" u="sng" dirty="0">
                <a:latin typeface="Century Gothic" panose="020B0502020202020204" pitchFamily="34" charset="0"/>
              </a:rPr>
              <a:t>kingdom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EB296-0808-B847-AF38-4FAFD69E3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5525" y="-235209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0DBDAE-297F-6C44-83E0-04C67302478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12334" y="1746331"/>
            <a:ext cx="3182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parents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12334" y="2963498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kingdom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6F4BF-F77E-4D69-BA11-A2EB5B170AED}"/>
              </a:ext>
            </a:extLst>
          </p:cNvPr>
          <p:cNvSpPr txBox="1"/>
          <p:nvPr/>
        </p:nvSpPr>
        <p:spPr>
          <a:xfrm>
            <a:off x="2969535" y="4165318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disciples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5E0E66-D130-1943-B173-2995AC0CA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1250" y="-178637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E2C14D-376F-5A4F-A0E0-DE7651434BA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3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87057" y="321300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9477" y="3255435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come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16369-82FB-4215-BE3A-41F0E2864D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930" end="402.3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85343" y="5827034"/>
            <a:ext cx="812800" cy="812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7EA12A-1EB0-6545-94BD-5563D51765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85754" y="-2034182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796255-EFAE-2D40-A38F-C42B19099CF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357511" y="912741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317081" y="929726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357511" y="225802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385320" y="2258024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7511" y="3603307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385319" y="3603307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they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021E75-3BC3-EF42-A073-8FF7863B17E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2105" y="-1992461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F2D8CB-B946-A544-8AD2-5874A432612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6302" y="629787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203036" y="99389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their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255218" y="2295100"/>
            <a:ext cx="3791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everyone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203036" y="2339176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710332" y="993893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90863" y="3684459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163641" y="3662783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father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CCD2B9-3BD1-C045-ACA6-A60F44423F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53037" y="-1838441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E6B5F7-2FE0-4945-85DE-5C33580280B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48778</TotalTime>
  <Words>68</Words>
  <Application>Microsoft Macintosh PowerPoint</Application>
  <PresentationFormat>On-screen Show (16:10)</PresentationFormat>
  <Paragraphs>37</Paragraphs>
  <Slides>10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PowerPoint Presentation</vt:lpstr>
      <vt:lpstr>Possessives</vt:lpstr>
      <vt:lpstr>New Words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280</cp:revision>
  <dcterms:created xsi:type="dcterms:W3CDTF">2017-01-10T01:35:56Z</dcterms:created>
  <dcterms:modified xsi:type="dcterms:W3CDTF">2018-03-20T17:04:19Z</dcterms:modified>
</cp:coreProperties>
</file>