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406" r:id="rId3"/>
    <p:sldId id="407" r:id="rId4"/>
    <p:sldId id="361" r:id="rId5"/>
    <p:sldId id="362" r:id="rId6"/>
    <p:sldId id="363" r:id="rId7"/>
    <p:sldId id="364" r:id="rId8"/>
    <p:sldId id="365" r:id="rId9"/>
    <p:sldId id="408" r:id="rId10"/>
    <p:sldId id="301" r:id="rId11"/>
    <p:sldId id="366" r:id="rId12"/>
    <p:sldId id="367" r:id="rId13"/>
    <p:sldId id="368" r:id="rId14"/>
    <p:sldId id="369" r:id="rId15"/>
    <p:sldId id="399" r:id="rId16"/>
    <p:sldId id="409" r:id="rId17"/>
    <p:sldId id="370" r:id="rId18"/>
    <p:sldId id="371" r:id="rId19"/>
    <p:sldId id="400" r:id="rId20"/>
    <p:sldId id="410" r:id="rId21"/>
    <p:sldId id="372" r:id="rId22"/>
    <p:sldId id="401" r:id="rId23"/>
    <p:sldId id="374" r:id="rId24"/>
    <p:sldId id="402" r:id="rId25"/>
    <p:sldId id="376" r:id="rId26"/>
    <p:sldId id="375" r:id="rId27"/>
    <p:sldId id="377" r:id="rId28"/>
    <p:sldId id="379" r:id="rId29"/>
    <p:sldId id="411" r:id="rId30"/>
    <p:sldId id="381" r:id="rId31"/>
    <p:sldId id="382" r:id="rId32"/>
    <p:sldId id="383" r:id="rId33"/>
    <p:sldId id="385" r:id="rId34"/>
    <p:sldId id="412" r:id="rId35"/>
    <p:sldId id="387" r:id="rId36"/>
    <p:sldId id="388" r:id="rId37"/>
    <p:sldId id="389" r:id="rId38"/>
    <p:sldId id="403" r:id="rId39"/>
    <p:sldId id="390" r:id="rId40"/>
    <p:sldId id="391" r:id="rId41"/>
    <p:sldId id="413" r:id="rId42"/>
    <p:sldId id="404" r:id="rId43"/>
    <p:sldId id="405" r:id="rId44"/>
    <p:sldId id="414" r:id="rId45"/>
    <p:sldId id="393" r:id="rId46"/>
    <p:sldId id="416" r:id="rId47"/>
    <p:sldId id="398" r:id="rId4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14" autoAdjust="0"/>
    <p:restoredTop sz="94280" autoAdjust="0"/>
  </p:normalViewPr>
  <p:slideViewPr>
    <p:cSldViewPr snapToGrid="0">
      <p:cViewPr varScale="1">
        <p:scale>
          <a:sx n="70" d="100"/>
          <a:sy n="70" d="100"/>
        </p:scale>
        <p:origin x="192" y="19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854" r="-2381" b="3479"/>
          <a:stretch/>
        </p:blipFill>
        <p:spPr>
          <a:xfrm>
            <a:off x="1348932" y="2250157"/>
            <a:ext cx="2998724" cy="3097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49376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2081218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5750A-4CD5-42F1-B043-C153100D6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0" end="2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551" y="-935119"/>
            <a:ext cx="673974" cy="673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F83565-CD34-457D-880D-1F5E0FCC9AF4}"/>
              </a:ext>
            </a:extLst>
          </p:cNvPr>
          <p:cNvSpPr txBox="1"/>
          <p:nvPr/>
        </p:nvSpPr>
        <p:spPr>
          <a:xfrm>
            <a:off x="224257" y="495567"/>
            <a:ext cx="862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5. A Dream Come True: 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Simeon and Anna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" name="Titl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" end="457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574" y="-905112"/>
            <a:ext cx="673974" cy="673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490A2C-E7EE-40E9-B640-E954CC746B03}"/>
              </a:ext>
            </a:extLst>
          </p:cNvPr>
          <p:cNvSpPr/>
          <p:nvPr/>
        </p:nvSpPr>
        <p:spPr>
          <a:xfrm>
            <a:off x="8000103" y="5939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8" y="13336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by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3600" y="2885628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cob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" end="125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362" y="-8128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0BC7E6-970C-4BB8-AB8E-2A645CF6029F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376A2-6D92-6844-9564-C36142C7DED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74" y="1165078"/>
            <a:ext cx="2887352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Sim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on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64480" y="2186807"/>
            <a:ext cx="30570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16354" y="318301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48438" y="1165078"/>
            <a:ext cx="284773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32166" y="217404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li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" end="74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8914" y="-124123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091972-BEED-4F9C-AC79-0A6755A87410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716B2-BA15-964B-95BC-3B213656BBA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20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6" grpId="0" build="p"/>
      <p:bldP spid="9" grpId="0" build="p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971" y="2880696"/>
            <a:ext cx="3249997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Mes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ah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1011730" y="996165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48166" y="1367272"/>
            <a:ext cx="3249997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22971" y="1367272"/>
            <a:ext cx="2772891" cy="103542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ny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" end="10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444" y="-103485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D45325-9064-4810-8E2F-75723A3899F6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E7FC08-ACED-E247-A2AA-9DC8BE72F73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953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8558" y="1445793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seph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69199" y="1445793"/>
            <a:ext cx="3155869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endParaRPr lang="en-US" sz="4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60687" y="288903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bed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" end="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07226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0332CE-DB9E-40A6-8842-FB6008EFF0C8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DF068D-A726-5747-B83F-2D82425EDAA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428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14616" y="1371905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714617" y="2857500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" end="8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848" y="-105268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4B1F46-591A-440D-92BD-66E6E23FBA32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2B213-02CF-1241-8C32-161DA7A9A90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21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P spid="13" grpId="0" build="p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152" y="1421193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curl 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16460" y="294150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30405" y="1406194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ba</a:t>
            </a:r>
            <a:r>
              <a:rPr lang="en-US" sz="5000" dirty="0">
                <a:latin typeface="Century Gothic" panose="020B0502020202020204" pitchFamily="34" charset="0"/>
              </a:rPr>
              <a:t> 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30404" y="2937156"/>
            <a:ext cx="33587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ti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" end="10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7169" y="-87168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E85757-56F7-4E9B-A167-B0CB278B59B9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371F70-EEE9-D142-89F2-C3D22D8141F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703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1" grpId="0" build="p"/>
      <p:bldP spid="13" grpId="0" build="p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9549" y="2732989"/>
            <a:ext cx="4040217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8919" y="1300766"/>
            <a:ext cx="4335109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50156" y="1329794"/>
            <a:ext cx="3358565" cy="176111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5628" y="2732990"/>
            <a:ext cx="3938170" cy="70159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122" y="-98964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7978C1-E6FF-4A95-86EF-E8EF1DB6609B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E58BC3-315C-5046-BE86-73DD5FCA5CE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63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5" grpId="0" build="p"/>
      <p:bldP spid="7" grpId="0" build="p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21363" y="2187432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" end="13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431" y="-103970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B66562-B7C5-4B1B-9ACE-39467B679633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F1FAE-7460-C742-8AF0-763DB0CB684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829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51529" y="2155902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" end="2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146" y="-114469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6B8912-1038-4DE1-A32C-0787254F6B92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9531C-7999-394B-9EEA-9FC1793A08F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14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837" y="2146144"/>
            <a:ext cx="339411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" end="55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321" y="-1217452"/>
            <a:ext cx="886321" cy="886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F24904-CF8B-41A5-AADD-3DC70B80267B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75D3E6-32B8-474E-A58D-30E60A8B9E3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979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837" y="2101928"/>
            <a:ext cx="3394116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58153" y="14253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" end="75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153" y="-109137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2DAD85-C6C7-4823-8571-23887C4A6F74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654E0-95F3-004C-B1E2-BBCEFA901D6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402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032" y="764512"/>
            <a:ext cx="2468640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75032" y="2029245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75032" y="3293978"/>
            <a:ext cx="361041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" end="1034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905" y="-93953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E7526B-3EE3-493D-9121-3E221284AC5D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40DFD-0113-B544-862B-7468DC61E3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6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9" grpId="0" build="p"/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4634" y="1370620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34634" y="2656072"/>
            <a:ext cx="361041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235" y="-117449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15B06D-4F9D-4441-B208-721EBB4F17C0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294592-1821-A047-9A49-00CB605AF2B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536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9" grpId="0" build="p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82" y="2146144"/>
            <a:ext cx="267311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0C412-6417-4A93-9AAC-2E16E44AFBF0}"/>
              </a:ext>
            </a:extLst>
          </p:cNvPr>
          <p:cNvSpPr/>
          <p:nvPr/>
        </p:nvSpPr>
        <p:spPr>
          <a:xfrm>
            <a:off x="7309448" y="5010367"/>
            <a:ext cx="81471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" end="85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114" y="-116733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32CA75-6976-4A17-ADCC-3899E39F5751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6AC408-4BB0-7E4A-9B77-8F0C54F52CC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486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8020" y="1418192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85466" y="2840904"/>
            <a:ext cx="254025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" end="76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052" y="-114516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2DD4F2-6E0A-46AF-A95E-32428E6919B1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1DE08-0569-414F-BF44-635A35AE21C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164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11" grpId="0" build="p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246" y="3261873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40246" y="713152"/>
            <a:ext cx="3126836" cy="13984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66150" y="1901044"/>
            <a:ext cx="280093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kn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" end="100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446" y="-107364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3D8E70-9DFF-41C6-98ED-7E779A273958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32D7F-50A1-7942-98AA-996C57C3694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51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0" grpId="0" build="p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1534" y="2146144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2" end="8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67" y="-126052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A3886E-176B-4C7E-BFB5-B399FD3FA969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DA620-CE66-3041-902F-3839A6E75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3C1ED-5973-8341-AE39-4B9AB07356C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174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6C671-7CA9-4058-86F1-0AEEA7C4C170}"/>
              </a:ext>
            </a:extLst>
          </p:cNvPr>
          <p:cNvSpPr/>
          <p:nvPr/>
        </p:nvSpPr>
        <p:spPr>
          <a:xfrm>
            <a:off x="8096843" y="488925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37300" y="2865157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46396" y="1560381"/>
            <a:ext cx="3369502" cy="12942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" end="79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702" y="-93449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4EE123-4AA4-4061-9BCE-D03B12048048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BE00B-C2B0-8243-85F7-6E2E2B992BB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57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8" grpId="0" build="p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803" y="206593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" end="102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1747" y="-104018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02E6DC-A548-4626-9033-0859C524510E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5D291-7A97-524F-BE2E-6B57B3DB941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7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54803" y="2161632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" end="111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3164" y="-12065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050787-0BEB-4357-91ED-0A0FA36B6D5D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5A97B0-99C7-2D4C-8DED-19898827BC8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046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87249" y="2177674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" end="55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0069" y="-106614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C2555A-C0A4-4070-BB53-8E0EC9D99211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8A1634-DEA8-BF40-A81B-5A2C69B63A6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78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298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27660" y="19636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ms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 end="62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417" y="-129282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287130-5B58-43DF-9A17-8AD23B2A863A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BAC5D5-E65F-BA43-B480-6053A0F690A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2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4174" y="2761672"/>
            <a:ext cx="256257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65914" y="1553348"/>
            <a:ext cx="2754511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 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" end="63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7" y="-103263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F24CA-F04C-4C72-BB27-4EA0BB340077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F1941-4784-43B1-B2E4-B0CEB3E41FD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CF9A3-3F99-3F44-B34A-C1AF78F8817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58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9" grpId="0" build="p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68336" y="2067157"/>
            <a:ext cx="260732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" end="161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7147" y="-119800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548256-70BE-4650-AA27-BB0C27556971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4F007-2789-4580-8D15-16C311C9498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B79FE-5699-414F-A5A8-0F409742B73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6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783541" y="2047667"/>
            <a:ext cx="260732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l-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" end="25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183" y="-111307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2736E0-DE25-4E67-8D1B-5C3916FE51C6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7223F1-FD28-407C-B767-9240837FE10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D40FC-4594-534D-8DCC-3C1F86E003E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951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456495" y="2124739"/>
            <a:ext cx="3252980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" end="3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003" y="-115766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9B1980-CA56-476E-951F-332805365D8B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6BB08-71A0-444C-B2AD-0FB05A31423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9983C-50DE-3143-8C52-42C3AF12CB2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61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4850" y="1444983"/>
            <a:ext cx="2845203" cy="123953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76426" y="1444983"/>
            <a:ext cx="270399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24850" y="2851175"/>
            <a:ext cx="2966395" cy="123953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nds</a:t>
            </a:r>
            <a:endParaRPr lang="en-US" sz="4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84982" y="2851175"/>
            <a:ext cx="270399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" end="3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92291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149309-8C62-4C94-AEB9-B197644153AB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468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9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509967" y="2087734"/>
            <a:ext cx="260732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" end="60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861" y="-97611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325028-5849-425D-9703-F7EC306E9FAC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D74B3-56ED-4A85-91D2-0FB26B20191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D7362-4778-5548-B8BD-DE0DF450001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943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92403" y="2640940"/>
            <a:ext cx="310774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981205" y="738628"/>
            <a:ext cx="7219860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92404" y="1367832"/>
            <a:ext cx="310774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tem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" end="58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590" y="-10810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F9E6BB-A331-43AC-BDC5-FF7E87D66EE3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A3665-133F-8345-8CDE-53C8CB53750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89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  <p:bldP spid="5" grpId="0" build="p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981205" y="738628"/>
            <a:ext cx="7219860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775083" y="1953090"/>
            <a:ext cx="310774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lit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tle</a:t>
            </a:r>
            <a:endParaRPr lang="en-US" sz="5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630" y="-125379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8960A9-BD2F-4A5D-9855-8F3E4C40A51F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72484-D728-DA44-8081-A2A0CB7E775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994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5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652" y="1502756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DCAF1-2D21-447C-8DD6-F73A172824C9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35238" y="2870353"/>
            <a:ext cx="4040217" cy="13996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" end="75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8129" y="-124147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E0A5F6-99D1-48F3-87A8-819F78171039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73B6C-3FA4-4F48-9A2F-44665469380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944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125" y="2959860"/>
            <a:ext cx="3179040" cy="864587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mazed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3676" y="1464052"/>
            <a:ext cx="3115536" cy="82412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 bout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024211" y="3733410"/>
            <a:ext cx="933375" cy="48484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716208" y="1498042"/>
            <a:ext cx="4427716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An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115603" y="2197555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943800" y="2958559"/>
            <a:ext cx="3168370" cy="94551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Mes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h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6999488" y="3677609"/>
            <a:ext cx="971076" cy="504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6433564" y="2187436"/>
            <a:ext cx="807044" cy="4192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" end="23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5245" y="-1056960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42B3D2-94A4-4FBB-BEE7-C1F7CBA8C561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A2CEF0-A9BA-3646-AC59-0E615994291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3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9" grpId="0" build="p"/>
      <p:bldP spid="11" grpId="0" build="p"/>
      <p:bldP spid="13" grpId="0" build="p"/>
      <p:bldP spid="14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62975" y="1070073"/>
            <a:ext cx="276090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42672" y="219684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962975" y="2220008"/>
            <a:ext cx="251974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62975" y="3373089"/>
            <a:ext cx="4184950" cy="113992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ds</a:t>
            </a:r>
            <a:endParaRPr lang="en-US" sz="4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36707" y="1097409"/>
            <a:ext cx="277192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36707" y="3322966"/>
            <a:ext cx="357183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ph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" end="171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81280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2FD9F9-E38C-4D6B-95C2-D9B80C825DB1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0360A7-01FA-E940-BA8C-9CABC7E63F4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63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46616" y="2916412"/>
            <a:ext cx="343304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sts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33915" y="141756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B53D24-345C-4AD4-BB73-BA47CFC69AD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46616" y="1418478"/>
            <a:ext cx="327189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73386" y="2916412"/>
            <a:ext cx="329661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" end="52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672" y="-102885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EA28BA-BB29-BD45-819B-A76B92F3377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199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0211" y="1459283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26359" y="2840904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77218" y="143271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" end="67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3917" y="-14479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80585-4F4B-4665-99A5-C8FBBEECF90F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F1BB6-2A41-E748-B8D8-7738CF84289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407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060803" y="284165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6FCB4-5C75-4967-983C-8ED3608F7FD7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B1D2D-789A-4090-B776-E9B56893CDDE}"/>
              </a:ext>
            </a:extLst>
          </p:cNvPr>
          <p:cNvSpPr/>
          <p:nvPr/>
        </p:nvSpPr>
        <p:spPr>
          <a:xfrm>
            <a:off x="8030854" y="444790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7873" y="136280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52244" y="280882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62751" y="133691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" end="77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469" y="-1044843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B00AA5-3727-B146-A959-6DA40754839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84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49678</TotalTime>
  <Words>375</Words>
  <Application>Microsoft Macintosh PowerPoint</Application>
  <PresentationFormat>On-screen Show (16:10)</PresentationFormat>
  <Paragraphs>148</Paragraphs>
  <Slides>47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Courier New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456</cp:revision>
  <dcterms:created xsi:type="dcterms:W3CDTF">2017-01-10T01:35:56Z</dcterms:created>
  <dcterms:modified xsi:type="dcterms:W3CDTF">2018-03-14T00:12:54Z</dcterms:modified>
</cp:coreProperties>
</file>