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440" r:id="rId9"/>
    <p:sldId id="405" r:id="rId10"/>
    <p:sldId id="385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9900"/>
    <a:srgbClr val="808080"/>
    <a:srgbClr val="FA990A"/>
    <a:srgbClr val="FF00FF"/>
    <a:srgbClr val="F89E26"/>
    <a:srgbClr val="9A6B0E"/>
    <a:srgbClr val="99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1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4C068-C98D-4734-9A76-9B6C9AE8D82D}"/>
              </a:ext>
            </a:extLst>
          </p:cNvPr>
          <p:cNvSpPr txBox="1"/>
          <p:nvPr/>
        </p:nvSpPr>
        <p:spPr>
          <a:xfrm>
            <a:off x="4166103" y="472340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45. Jesus Lives as King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B0370-841F-4BFB-AB2C-11FB10B628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2" y="1962625"/>
            <a:ext cx="2763891" cy="33774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4AE00C-1784-4CD5-A140-2C9C6F11D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987" y="-1226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Have this in your mind,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was also in Christ Jesus,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81A465-2375-4807-B2AF-0F8C577FDA4A}"/>
              </a:ext>
            </a:extLst>
          </p:cNvPr>
          <p:cNvSpPr/>
          <p:nvPr/>
        </p:nvSpPr>
        <p:spPr>
          <a:xfrm>
            <a:off x="903344" y="3508046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who, existing in the form of God,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C51335-EC0D-45DF-AACE-95D21E62B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0393" y="-1172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683094" y="1455396"/>
            <a:ext cx="777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didn’t consider </a:t>
            </a:r>
            <a:r>
              <a:rPr lang="en-US" sz="3600" u="sng" dirty="0">
                <a:latin typeface="Century Gothic" panose="020B0502020202020204" pitchFamily="34" charset="0"/>
              </a:rPr>
              <a:t>equality</a:t>
            </a:r>
            <a:r>
              <a:rPr lang="en-US" sz="3600" dirty="0">
                <a:latin typeface="Century Gothic" panose="020B0502020202020204" pitchFamily="34" charset="0"/>
              </a:rPr>
              <a:t> with God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683094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thing to be grasped,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4D74E4-D71B-4899-AC79-CC90A9BA881C}"/>
              </a:ext>
            </a:extLst>
          </p:cNvPr>
          <p:cNvSpPr/>
          <p:nvPr/>
        </p:nvSpPr>
        <p:spPr>
          <a:xfrm>
            <a:off x="683094" y="3485562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emptied himself,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1515D7-83E9-4B5A-83C8-FD05055A4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7509" y="-1182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08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89020" y="1365358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taking the form of a servant,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589020" y="2534334"/>
            <a:ext cx="80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being made in the likeness of men.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7AB001-8452-48FE-9764-2BDDA136C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6514" y="-1182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87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being found in human form,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</a:t>
            </a:r>
            <a:r>
              <a:rPr lang="en-US" sz="3600" u="sng" dirty="0">
                <a:latin typeface="Century Gothic" panose="020B0502020202020204" pitchFamily="34" charset="0"/>
              </a:rPr>
              <a:t>humbled</a:t>
            </a:r>
            <a:r>
              <a:rPr lang="en-US" sz="3600" dirty="0">
                <a:latin typeface="Century Gothic" panose="020B0502020202020204" pitchFamily="34" charset="0"/>
              </a:rPr>
              <a:t> himself,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5ABAC3-AF40-49E8-AC1A-8443E4548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015" y="-1179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66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becoming </a:t>
            </a:r>
            <a:r>
              <a:rPr lang="en-US" sz="3600" u="sng" dirty="0">
                <a:latin typeface="Century Gothic" panose="020B0502020202020204" pitchFamily="34" charset="0"/>
              </a:rPr>
              <a:t>obedient</a:t>
            </a:r>
            <a:r>
              <a:rPr lang="en-US" sz="3600" dirty="0">
                <a:latin typeface="Century Gothic" panose="020B0502020202020204" pitchFamily="34" charset="0"/>
              </a:rPr>
              <a:t>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point of death,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48271-AFCD-4E17-B818-7D96C8E065CF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yes, the death of the cross.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8BFEEF-045C-4E6F-A08A-BB2329255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3270" y="-1175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9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 God also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highly </a:t>
            </a:r>
            <a:r>
              <a:rPr lang="en-US" sz="3600" u="sng" dirty="0">
                <a:latin typeface="Century Gothic" panose="020B0502020202020204" pitchFamily="34" charset="0"/>
              </a:rPr>
              <a:t>exalted</a:t>
            </a:r>
            <a:r>
              <a:rPr lang="en-US" sz="3600" dirty="0">
                <a:latin typeface="Century Gothic" panose="020B0502020202020204" pitchFamily="34" charset="0"/>
              </a:rPr>
              <a:t>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8B4D2-C2E2-4005-AE3E-DAD49096E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1021" y="-1181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486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gave to him the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is above every name,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F7662B-1BF8-471A-8C03-0A8F570E2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43" y="-117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3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at the name of Jesus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every knee should bow,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8B7F1C-1108-45F3-AE46-901886BF7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8956" y="-1178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67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of those in heaven,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those on earth,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F058C-F5BF-4CAC-B2AB-AA23B992EDB4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those under the earth,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3C3F67-51AC-43F9-9473-18EDCDA82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887" y="-1172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7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that every tongue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should </a:t>
            </a:r>
            <a:r>
              <a:rPr lang="en-US" sz="3600" u="sng" dirty="0">
                <a:latin typeface="Century Gothic" panose="020B0502020202020204" pitchFamily="34" charset="0"/>
              </a:rPr>
              <a:t>confess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6CFBB-3E7F-4BCC-A82D-78AD5780A89F}"/>
              </a:ext>
            </a:extLst>
          </p:cNvPr>
          <p:cNvSpPr/>
          <p:nvPr/>
        </p:nvSpPr>
        <p:spPr>
          <a:xfrm>
            <a:off x="896470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Jesus Christ is Lord,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184B3-EBE8-4B30-B368-3DB5657D9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885" y="-1175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3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387" y="-137783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the glory of God the Father.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132F09-86D0-442D-A9F4-98F6A8B6C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9578" y="-1172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9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66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“I am the Alpha and the Omega,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First and the Last,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59E8D-0FF8-4450-B0AE-3E056D70E5E5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Beginning and the End.”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2EFF3B-1846-4E8D-8831-CF1C83593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3452" y="-1184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43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77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who </a:t>
            </a:r>
            <a:r>
              <a:rPr lang="en-US" sz="3600" u="sng" dirty="0">
                <a:latin typeface="Century Gothic" panose="020B0502020202020204" pitchFamily="34" charset="0"/>
              </a:rPr>
              <a:t>testifies</a:t>
            </a:r>
            <a:r>
              <a:rPr lang="en-US" sz="3600" dirty="0">
                <a:latin typeface="Century Gothic" panose="020B0502020202020204" pitchFamily="34" charset="0"/>
              </a:rPr>
              <a:t> these things says,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“Yes, I am coming soon.”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CFDAEB-EDCD-4BB7-8A52-59120A8E3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5075" y="-1178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Amen!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Yes, come, Lord Jesus!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798E48-77E8-4717-92F0-333E030F2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4263" y="-117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22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equality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equal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same)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QU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L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t - 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F1276A-712E-4AD1-AED4-E7B6D89A7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526" y="-1173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5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humbled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himself </a:t>
            </a:r>
            <a:r>
              <a:rPr lang="it-IT" sz="4000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important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H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M - </a:t>
            </a:r>
            <a:r>
              <a:rPr lang="en-US" sz="4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bl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F9DFAB-2B0C-4905-A97A-A346DDE55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2012" y="-1173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obedient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someone who follows the rules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 - B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nt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B2B463-E9FD-4D56-A044-BA8147CAE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8768" y="-1173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2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658" y="883020"/>
            <a:ext cx="4326677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exalted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made himself very important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x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LT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14660D-50BD-4BAD-AA88-F89CE14E1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1385" y="-1182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4992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confess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tell the truth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n -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SS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6EB243-067D-4692-A78A-BE3D3822B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8764" y="-1179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270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testify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645" y="3119360"/>
            <a:ext cx="6969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say what is true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S -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- </a:t>
            </a:r>
            <a:r>
              <a:rPr lang="en-US" sz="4400" dirty="0" err="1">
                <a:latin typeface="Century Gothic" panose="020B0502020202020204" pitchFamily="34" charset="0"/>
              </a:rPr>
              <a:t>f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3FDBC6-9879-4A02-932A-A4EB0FD9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331" y="-1176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1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4444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Lives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as King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1075691" y="3323916"/>
            <a:ext cx="699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Philippians 2:5 -11, Revelations 22:13, 20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A3ABA-9A00-4708-8F7E-A6247C1E8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7474" y="-2342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93716</TotalTime>
  <Words>297</Words>
  <Application>Microsoft Office PowerPoint</Application>
  <PresentationFormat>On-screen Show (16:10)</PresentationFormat>
  <Paragraphs>61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759</cp:revision>
  <dcterms:created xsi:type="dcterms:W3CDTF">2017-01-10T01:35:56Z</dcterms:created>
  <dcterms:modified xsi:type="dcterms:W3CDTF">2019-08-18T18:09:15Z</dcterms:modified>
</cp:coreProperties>
</file>