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33" r:id="rId2"/>
    <p:sldId id="350" r:id="rId3"/>
    <p:sldId id="334" r:id="rId4"/>
    <p:sldId id="336" r:id="rId5"/>
    <p:sldId id="325" r:id="rId6"/>
    <p:sldId id="339" r:id="rId7"/>
    <p:sldId id="348" r:id="rId8"/>
    <p:sldId id="297" r:id="rId9"/>
    <p:sldId id="341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94" autoAdjust="0"/>
    <p:restoredTop sz="94280" autoAdjust="0"/>
  </p:normalViewPr>
  <p:slideViewPr>
    <p:cSldViewPr snapToGrid="0">
      <p:cViewPr varScale="1">
        <p:scale>
          <a:sx n="121" d="100"/>
          <a:sy n="121" d="100"/>
        </p:scale>
        <p:origin x="17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7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11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13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718B993-23C5-4D76-A5C7-31137F7F9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1684056"/>
            <a:ext cx="3411662" cy="3951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32470" y="172194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02068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889519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188238" y="636329"/>
            <a:ext cx="8127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Century Gothic" panose="020B0502020202020204" pitchFamily="34" charset="0"/>
              </a:rPr>
              <a:t>2. </a:t>
            </a:r>
            <a:r>
              <a:rPr lang="en-US" sz="4800" b="1" dirty="0">
                <a:latin typeface="Century Gothic" panose="020B0502020202020204" pitchFamily="34" charset="0"/>
              </a:rPr>
              <a:t>Happy Birthday, Jesus!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1B03F7-0C1B-2E40-84D4-2B4DBC2768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45801" y="-14220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2250" y="-11903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136" y="2066168"/>
            <a:ext cx="3764068" cy="1360078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an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5000" dirty="0">
                <a:latin typeface="Century Gothic" panose="020B0502020202020204" pitchFamily="34" charset="0"/>
              </a:rPr>
              <a:t>l</a:t>
            </a: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85" end="482.3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189" y="-99072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285A52-6476-4606-A7A7-4DB8B339F355}"/>
              </a:ext>
            </a:extLst>
          </p:cNvPr>
          <p:cNvSpPr/>
          <p:nvPr/>
        </p:nvSpPr>
        <p:spPr>
          <a:xfrm>
            <a:off x="8298642" y="5138004"/>
            <a:ext cx="845358" cy="576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784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2777608" y="2097123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wr</a:t>
            </a:r>
            <a:r>
              <a:rPr lang="en-US" sz="4800" dirty="0">
                <a:latin typeface="Century Gothic" panose="020B0502020202020204" pitchFamily="34" charset="0"/>
              </a:rPr>
              <a:t>apped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E7AFB0-87C9-4D7D-A8CC-08E44F81AA27}"/>
              </a:ext>
            </a:extLst>
          </p:cNvPr>
          <p:cNvSpPr txBox="1"/>
          <p:nvPr/>
        </p:nvSpPr>
        <p:spPr>
          <a:xfrm>
            <a:off x="2777608" y="3581375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Chr</a:t>
            </a:r>
            <a:r>
              <a:rPr lang="en-US" sz="4800" dirty="0">
                <a:latin typeface="Century Gothic" panose="020B0502020202020204" pitchFamily="34" charset="0"/>
              </a:rPr>
              <a:t>is</a:t>
            </a:r>
            <a:r>
              <a:rPr lang="en-US" sz="4800" b="1" dirty="0">
                <a:latin typeface="Century Gothic" panose="020B0502020202020204" pitchFamily="34" charset="0"/>
              </a:rPr>
              <a:t>t</a:t>
            </a:r>
            <a:r>
              <a:rPr lang="en-US" sz="4800" dirty="0">
                <a:latin typeface="Century Gothic" panose="020B0502020202020204" pitchFamily="34" charset="0"/>
              </a:rPr>
              <a:t>  mas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4" end="54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0245" y="-1047291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6EEC72-9B61-4077-9BFC-70D23D9752F3}"/>
              </a:ext>
            </a:extLst>
          </p:cNvPr>
          <p:cNvSpPr/>
          <p:nvPr/>
        </p:nvSpPr>
        <p:spPr>
          <a:xfrm>
            <a:off x="8092671" y="4608931"/>
            <a:ext cx="845358" cy="576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2" grpId="0"/>
      <p:bldP spid="23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71447" y="2016597"/>
            <a:ext cx="346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great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63582" y="3492135"/>
            <a:ext cx="3878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Mary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5060315" y="3506204"/>
            <a:ext cx="3878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angels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6F4BF-F77E-4D69-BA11-A2EB5B170AED}"/>
              </a:ext>
            </a:extLst>
          </p:cNvPr>
          <p:cNvSpPr txBox="1"/>
          <p:nvPr/>
        </p:nvSpPr>
        <p:spPr>
          <a:xfrm>
            <a:off x="5071244" y="2016597"/>
            <a:ext cx="346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walked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0" end="432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250" y="-1127716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921C95-ED08-4A2E-AD24-BD8818F4EEF4}"/>
              </a:ext>
            </a:extLst>
          </p:cNvPr>
          <p:cNvSpPr/>
          <p:nvPr/>
        </p:nvSpPr>
        <p:spPr>
          <a:xfrm>
            <a:off x="8298642" y="4617511"/>
            <a:ext cx="845358" cy="576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0" grpId="0"/>
      <p:bldP spid="23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705E5B-6DAF-4925-B3A1-D2D571BD0B8B}"/>
              </a:ext>
            </a:extLst>
          </p:cNvPr>
          <p:cNvSpPr txBox="1"/>
          <p:nvPr/>
        </p:nvSpPr>
        <p:spPr>
          <a:xfrm>
            <a:off x="1024476" y="1498687"/>
            <a:ext cx="2402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Christ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727604-7B54-4AFF-9AF4-E914B3A2FC51}"/>
              </a:ext>
            </a:extLst>
          </p:cNvPr>
          <p:cNvSpPr txBox="1"/>
          <p:nvPr/>
        </p:nvSpPr>
        <p:spPr>
          <a:xfrm>
            <a:off x="4467944" y="1498687"/>
            <a:ext cx="4253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Nazareth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01CAA8-E49B-43CB-9455-BB07C8A8894E}"/>
              </a:ext>
            </a:extLst>
          </p:cNvPr>
          <p:cNvSpPr txBox="1"/>
          <p:nvPr/>
        </p:nvSpPr>
        <p:spPr>
          <a:xfrm>
            <a:off x="1024476" y="3292984"/>
            <a:ext cx="4510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Bethlehem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7" end="919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172" y="-1200747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CCD9B2-37DB-431E-8E87-4D6869855731}"/>
              </a:ext>
            </a:extLst>
          </p:cNvPr>
          <p:cNvSpPr/>
          <p:nvPr/>
        </p:nvSpPr>
        <p:spPr>
          <a:xfrm>
            <a:off x="8298642" y="4617511"/>
            <a:ext cx="845358" cy="576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722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  <p:bldP spid="18" grpId="0"/>
      <p:bldP spid="19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74606" y="3157915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9477" y="3157915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616369-82FB-4215-BE3A-41F0E2864D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930" end="402.3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85343" y="5827034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630749-4D9D-4633-85A4-FB50E5F9B06B}"/>
              </a:ext>
            </a:extLst>
          </p:cNvPr>
          <p:cNvSpPr/>
          <p:nvPr/>
        </p:nvSpPr>
        <p:spPr>
          <a:xfrm>
            <a:off x="8298642" y="4617511"/>
            <a:ext cx="845358" cy="576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11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/>
      <p:bldP spid="4" grpId="0" build="p"/>
      <p:bldP spid="2" grpId="0"/>
      <p:bldP spid="5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197091" y="91274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son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381164" y="2251579"/>
            <a:ext cx="402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everyone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4401361" y="912740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1181049" y="3655058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132923" y="2235538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been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437592" y="3671099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there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08" end="2134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8898" y="-1113769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F49630-676C-4D84-89D0-BEBDBB67B731}"/>
              </a:ext>
            </a:extLst>
          </p:cNvPr>
          <p:cNvSpPr/>
          <p:nvPr/>
        </p:nvSpPr>
        <p:spPr>
          <a:xfrm>
            <a:off x="8298642" y="4617511"/>
            <a:ext cx="845358" cy="576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9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299288" y="993894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many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1031320" y="3572906"/>
            <a:ext cx="2819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4840802" y="990358"/>
            <a:ext cx="245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walk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668252" y="2295641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181767" y="2316061"/>
            <a:ext cx="25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591250" y="3614656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your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4" end="859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0863" y="-1117307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04E70EC-442E-48AF-8B89-032DAA47A16F}"/>
              </a:ext>
            </a:extLst>
          </p:cNvPr>
          <p:cNvSpPr/>
          <p:nvPr/>
        </p:nvSpPr>
        <p:spPr>
          <a:xfrm>
            <a:off x="8298642" y="4617511"/>
            <a:ext cx="845358" cy="576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27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9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48499</TotalTime>
  <Words>70</Words>
  <Application>Microsoft Macintosh PowerPoint</Application>
  <PresentationFormat>On-screen Show (16:10)</PresentationFormat>
  <Paragraphs>37</Paragraphs>
  <Slides>9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Other Sounds – Soft G</vt:lpstr>
      <vt:lpstr>PowerPoint Presentation</vt:lpstr>
      <vt:lpstr>Silent Letters</vt:lpstr>
      <vt:lpstr>New Words</vt:lpstr>
      <vt:lpstr>PowerPoint Presentation</vt:lpstr>
      <vt:lpstr>Rule Breakers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255</cp:revision>
  <dcterms:created xsi:type="dcterms:W3CDTF">2017-01-10T01:35:56Z</dcterms:created>
  <dcterms:modified xsi:type="dcterms:W3CDTF">2018-03-12T15:05:15Z</dcterms:modified>
</cp:coreProperties>
</file>