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82" r:id="rId6"/>
    <p:sldId id="276" r:id="rId7"/>
    <p:sldId id="258" r:id="rId8"/>
    <p:sldId id="259" r:id="rId9"/>
    <p:sldId id="260" r:id="rId10"/>
    <p:sldId id="261" r:id="rId11"/>
    <p:sldId id="283" r:id="rId12"/>
    <p:sldId id="262" r:id="rId13"/>
    <p:sldId id="284" r:id="rId14"/>
    <p:sldId id="263" r:id="rId15"/>
    <p:sldId id="264" r:id="rId16"/>
    <p:sldId id="285" r:id="rId17"/>
    <p:sldId id="265" r:id="rId18"/>
    <p:sldId id="286" r:id="rId19"/>
    <p:sldId id="287" r:id="rId20"/>
    <p:sldId id="288" r:id="rId21"/>
    <p:sldId id="289" r:id="rId22"/>
    <p:sldId id="290" r:id="rId23"/>
    <p:sldId id="306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4" r:id="rId34"/>
    <p:sldId id="320" r:id="rId35"/>
    <p:sldId id="325" r:id="rId36"/>
    <p:sldId id="321" r:id="rId37"/>
    <p:sldId id="326" r:id="rId38"/>
    <p:sldId id="322" r:id="rId39"/>
    <p:sldId id="323" r:id="rId40"/>
    <p:sldId id="327" r:id="rId41"/>
    <p:sldId id="328" r:id="rId42"/>
    <p:sldId id="32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35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BABD-B0C6-4E7A-9D96-1F82A5E24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69FDF-30F1-4D95-BCE0-6AF9299A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67DCD-EA57-4208-A18E-D1D8D415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F56B-7F44-4C16-89C4-457D9B40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A6D3-25E0-4CA4-865A-BB05FFF9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5F6D-210E-49D0-ACB7-0796EAA9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8AABA-C072-4380-B028-3263BB3B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9F03C-A4F1-4813-B396-C1F73983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0624A-E2F1-43B5-86EC-4294391C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E8AC-10BE-4641-9F3E-524ACB6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C7F25-3FF6-4406-AE30-1EAECA9D5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26D29-6BAE-4AC2-A44F-731014212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14E2-9615-402F-BDB1-1C047100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C13F-F65E-4F95-A117-6612285A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18C4-6030-47AC-9E94-3023099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BED9-B620-40C8-8EAD-63B8C3D8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204C-FDE2-4CD3-8358-0D589002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8861-62A4-4672-BE7B-4D3BD2F7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113F-DFEA-4FB1-856C-F3DC3AF4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4E35-28F2-487A-A42D-19FD033F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114E-15DC-4009-AB17-DE9C2A7E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F7591-4193-4DFD-8A1E-CA1AB9CCD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A39F-A0C2-40AC-87DB-E347F138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7F74-AC33-49DF-9BF6-82B2898F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DD38-DD35-46FA-BE5B-79B7E5B7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84D-E644-495D-81A1-A8986A3B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C5EE-EFF0-4C3E-9BFF-804032BB1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80DF-B7F1-4135-8F15-3BDAE21CB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8457F-24F2-4214-94F3-3BE4AD7D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0DCAA-3F02-44E3-B2F2-FB19F32C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9A321-3A66-4D94-956F-A814D9EE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BEFF-6343-4666-AD06-3BC63033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B7D07-64DC-4698-BF04-548DE679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4024B-D6CC-4A70-A1B8-B7B7AADDE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F8B06-4B34-4150-A4B3-F254837AA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855A7-7FD6-4F05-B8D9-C8EDC0852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E1993-8C5D-4D6B-B177-17DAE283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50CAB-57F3-4EFF-94B7-6DC756F8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2C438-E1D0-4B6A-81A7-2BFEE420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365E-DA95-481B-8E83-222D77BE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E59DE-199B-42E4-9C8D-D88BDB4D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268A2-6497-4D81-9ADA-5D6A4351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2C853-3885-4D1A-9CAF-A0908678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1FCF7-2335-438B-A2F0-D9222176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8253-C8B9-4B85-97A9-177E668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B659C-232D-4B18-A65C-47F7B01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BB27-71AB-40C8-9AA2-D4E3762F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EE99-B183-4589-BAF0-D08D508F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6F601-9C8B-458D-89EC-6A8D9F00B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481FB-D3BE-425D-9CB9-32B0568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0CF9C-57BE-4DEC-AA2E-5490536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81438-ED04-49D9-B887-3688AA9A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746A-E247-4BDE-A269-7DCF0A4B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CF9A9-73EF-4559-AD3E-047618011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8546-92D2-4B6B-87DB-458E63B4E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8883C-0CFB-4099-8B13-65416510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902C6-B03A-4572-8FD2-310A5B99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8A4D0-2606-403D-8CBC-CCDD26F7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CE6A7-75F1-4993-8A64-49003D86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314B-2411-42F4-86DC-DDCECC52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6CF8-B1FF-4CBE-91DF-19ABA4290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CFCFD-348E-46F6-BF10-3C74F7B6D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BD5-EC65-4A76-BDE4-E71225A26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5968367" y="2118753"/>
            <a:ext cx="5884643" cy="341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5582111" y="590026"/>
            <a:ext cx="6021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27. The Sheep and Goats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JesusReyPicture001Edit">
            <a:extLst>
              <a:ext uri="{FF2B5EF4-FFF2-40B4-BE49-F238E27FC236}">
                <a16:creationId xmlns:a16="http://schemas.microsoft.com/office/drawing/2014/main" id="{8E19DD44-2D73-4DFD-B16B-F01583A173A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69" y="2281249"/>
            <a:ext cx="2670137" cy="34124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2142BF-D26D-4FAC-BBCB-22862415D6F6}"/>
              </a:ext>
            </a:extLst>
          </p:cNvPr>
          <p:cNvSpPr/>
          <p:nvPr/>
        </p:nvSpPr>
        <p:spPr>
          <a:xfrm>
            <a:off x="0" y="-71175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F6F093-B5DE-4238-9EA3-A7801E81B5A3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E0BA7-2A83-4AF3-A893-8B8C6E364B11}"/>
              </a:ext>
            </a:extLst>
          </p:cNvPr>
          <p:cNvSpPr txBox="1"/>
          <p:nvPr/>
        </p:nvSpPr>
        <p:spPr>
          <a:xfrm>
            <a:off x="443532" y="608952"/>
            <a:ext cx="446421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41F084-7B0D-4931-9FB6-DF7FA48735C6}"/>
              </a:ext>
            </a:extLst>
          </p:cNvPr>
          <p:cNvCxnSpPr>
            <a:cxnSpLocks/>
          </p:cNvCxnSpPr>
          <p:nvPr/>
        </p:nvCxnSpPr>
        <p:spPr>
          <a:xfrm>
            <a:off x="0" y="2079253"/>
            <a:ext cx="12192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1D943A-D404-4563-8FBD-67ADA6E7F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5638" y="-166118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E0312-3BF9-4637-97EB-4DB7E0984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6" y="4461363"/>
            <a:ext cx="1503265" cy="1635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19440-0109-4FEC-9D7A-ACC7A8919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0" y="4484442"/>
            <a:ext cx="1639911" cy="14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2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47615"/>
            <a:ext cx="10186445" cy="1581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 was sick, and you helped 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B3584-87F0-476F-985B-3BCD1B537E2C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98787-7208-4C92-BA62-7B63A893EDC6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4A6875-D36E-48B7-AFAB-10DE7AD11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1867" y="-1572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47615"/>
            <a:ext cx="10186445" cy="239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 was in prison, and you came to visit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me.’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66DE42-BA91-4ED9-AF1E-5CD4AB025C2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3E1EC5-85F4-409D-AA13-C60576AC082D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990C11-91BA-4AB0-ACE8-A2B5608B7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8267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130348"/>
            <a:ext cx="10186445" cy="4678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Those blessed ones will say, ‘Lord,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when did we see </a:t>
            </a:r>
            <a:r>
              <a:rPr lang="en-US" sz="4400" i="1" dirty="0">
                <a:latin typeface="Century Gothic" panose="020B0502020202020204" pitchFamily="34" charset="0"/>
              </a:rPr>
              <a:t>you</a:t>
            </a:r>
            <a:r>
              <a:rPr lang="en-US" sz="4400" dirty="0">
                <a:latin typeface="Century Gothic" panose="020B0502020202020204" pitchFamily="34" charset="0"/>
              </a:rPr>
              <a:t> hungry, thirsty,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 stranger, without clothes, sick, or in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prison?’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228FB-1C89-49AF-94C2-027E8F184449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F7EA7-A71B-4A00-857A-B01645D26C41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C1A503-FA0E-4EE0-83BC-DEDB2B12B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409633"/>
            <a:ext cx="10186445" cy="357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king will say, ‘What you did for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least of these brothers, you really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did for me.’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BCFA3A-7E58-496B-91DF-7C59A8DD14B2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9DD98-DE97-475D-8508-8F4BF39F06EB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D0ED43-BDAB-4DF7-B331-76B46C65B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4800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679925"/>
            <a:ext cx="10186445" cy="2759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To those on the left, he will say,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‘Go away from 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76D9A-21B1-4171-82CF-86DC7066F65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EE1934-C94E-4868-89C1-B81CF9B9F956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3E73FD-44F3-48CB-ABFE-61E1117CCD53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0C87B4-0502-45F4-8A24-DEA80C654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7733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87938"/>
            <a:ext cx="10186445" cy="3521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You did not help me when I was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hungry, thirsty, a stranger, without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clothes, sick, and in prison.’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47A7-32E6-4E12-84E6-D3643FC57C0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D08718-7395-4DEF-93EF-BA8F0C945CC7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DD373-3A54-4C2F-AB98-B4EFE55AE1B0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FBCAE3-498B-4F74-B6A4-F1DA6225E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2533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56100"/>
            <a:ext cx="10186445" cy="2411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ones who helped will go into the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kingdom forever.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47A7-32E6-4E12-84E6-D3643FC57C0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CD921-3EE4-4A62-B5FD-D69ED9C93299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B70A3-1D1D-433A-B5F2-D005466FD1D3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5370EE-00F8-4E86-94B5-EB9AE6C2FB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7334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73905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ones who did not help will go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away into punishment forever.”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6994D-CA8F-4C4F-9A0B-6729D2517E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FDC5AB-6C06-4F06-A2E7-D3B918B0506A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C6DA7-215F-46C0-86F4-F79184B333E9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B7A77D-A76A-44DD-B6A8-D5EFF50D7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1067" y="-1435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637692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Who are the “goats” and what will happen to them?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3AB3AFA-CBB1-4EDD-BCD9-3B3DBEA49A86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  <a:endParaRPr lang="en-US" sz="552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10BAFD-00C4-4641-A6C6-A6E82C442FA8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6E8BBA-AE94-4F2C-A72C-657406E5BB52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7E9068-B695-4FBC-9DDE-3168F0C871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4933" y="-1275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404615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Who are the “sheep” and what will happen to them?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2E5F810-D75D-4E32-9144-E2B01DC4F586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13B683-5AA2-4E8E-980C-A0D1A853A518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8B63F-0C98-407F-8757-91F5164638EB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828798-EE15-4B1B-8D89-5087EC768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7867" y="-1550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2013524"/>
            <a:ext cx="10530945" cy="2160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Jesus said, “When the king returns with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his angels, he will sit on his throne.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5BC7B-1548-46C0-8287-B93DEEA2FF8F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84C6B-560D-4571-9D00-818AD331E6E3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2926A0-13AD-4667-ADB2-6EC9B85EC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5200" y="-1215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297041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When we help someone who is hurting, who are we really helping as well?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5A9A65A-90AB-4802-8E5E-395C5AF5005A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FB1633-40FE-4936-A6D7-4668161EFF0A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09EEF-EFB4-4FB4-BD91-CAAB9BBB9F17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BC9912-545F-46D3-8B4F-41F72DBB5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8266" y="-1398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314966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Who can </a:t>
            </a:r>
            <a:r>
              <a:rPr lang="en-US" sz="4400">
                <a:latin typeface="Century Gothic" panose="020B0502020202020204" pitchFamily="34" charset="0"/>
              </a:rPr>
              <a:t>you help and how?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20C148E-130B-4932-A6F6-B0E01D5CF738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A31F1-811E-4CCC-94A0-3B08D5ACE399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5320B1-D764-45BB-B88D-D0C4B47D2AC8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E2385D-7445-451C-AB2C-B4F7D353B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5333" y="-1463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10716"/>
            <a:ext cx="10186445" cy="450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Dear King Jesus,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I want to help those who are hurting. Please show me who is hungry or thirsty or a stranger or without clothes or sick or in prison. When I help someone in need, I am helping you too.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087B994-C543-4D0C-8E0E-2D9338788A60}"/>
              </a:ext>
            </a:extLst>
          </p:cNvPr>
          <p:cNvSpPr txBox="1">
            <a:spLocks/>
          </p:cNvSpPr>
          <p:nvPr/>
        </p:nvSpPr>
        <p:spPr>
          <a:xfrm>
            <a:off x="609599" y="626059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8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615136-DAA9-4801-AF44-47C569F99D3D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BAC32E-2ACF-488F-801F-3F6B25D42F7C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19D19A-BA7B-46F4-8524-96DAD6C0E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8667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B028B-9334-4699-B71D-8C917212CADD}"/>
              </a:ext>
            </a:extLst>
          </p:cNvPr>
          <p:cNvSpPr/>
          <p:nvPr/>
        </p:nvSpPr>
        <p:spPr>
          <a:xfrm>
            <a:off x="3399388" y="985845"/>
            <a:ext cx="5393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Sheep and Goats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94A0B-79EA-45D0-8B32-832939FB32C6}"/>
              </a:ext>
            </a:extLst>
          </p:cNvPr>
          <p:cNvSpPr/>
          <p:nvPr/>
        </p:nvSpPr>
        <p:spPr>
          <a:xfrm>
            <a:off x="3092611" y="4527415"/>
            <a:ext cx="6006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CC5243-39FC-45DE-B547-5B7E549C8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4133" y="-1190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472CA0-5B90-4D96-9F93-36540519B40C}"/>
              </a:ext>
            </a:extLst>
          </p:cNvPr>
          <p:cNvSpPr/>
          <p:nvPr/>
        </p:nvSpPr>
        <p:spPr>
          <a:xfrm>
            <a:off x="1115498" y="1328656"/>
            <a:ext cx="3446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Jesus said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4A425-5196-4EC1-9EFB-5375057EACC7}"/>
              </a:ext>
            </a:extLst>
          </p:cNvPr>
          <p:cNvSpPr/>
          <p:nvPr/>
        </p:nvSpPr>
        <p:spPr>
          <a:xfrm>
            <a:off x="4562275" y="1328656"/>
            <a:ext cx="7090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“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When the king returns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74251-4D1B-4CC0-B494-46AB7D79D71F}"/>
              </a:ext>
            </a:extLst>
          </p:cNvPr>
          <p:cNvSpPr/>
          <p:nvPr/>
        </p:nvSpPr>
        <p:spPr>
          <a:xfrm>
            <a:off x="1115498" y="2957415"/>
            <a:ext cx="4621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with his angels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B43A3C-15BC-4635-AFF6-29D295F9A34A}"/>
              </a:ext>
            </a:extLst>
          </p:cNvPr>
          <p:cNvSpPr/>
          <p:nvPr/>
        </p:nvSpPr>
        <p:spPr>
          <a:xfrm>
            <a:off x="7277344" y="2957414"/>
            <a:ext cx="2922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 will sit 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B55A0-B68E-474D-95E7-BA0F7210850D}"/>
              </a:ext>
            </a:extLst>
          </p:cNvPr>
          <p:cNvSpPr/>
          <p:nvPr/>
        </p:nvSpPr>
        <p:spPr>
          <a:xfrm>
            <a:off x="1115498" y="4586174"/>
            <a:ext cx="4326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 his throne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F81085-EE50-4B33-820A-79CACA4D6C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8911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6B5990-DC27-4562-8986-5A371FDA6CE2}"/>
              </a:ext>
            </a:extLst>
          </p:cNvPr>
          <p:cNvSpPr/>
          <p:nvPr/>
        </p:nvSpPr>
        <p:spPr>
          <a:xfrm>
            <a:off x="1285009" y="1511475"/>
            <a:ext cx="5049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Like a shepherd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39FB7-17D7-4ACF-9854-ACD860AE4E09}"/>
              </a:ext>
            </a:extLst>
          </p:cNvPr>
          <p:cNvSpPr/>
          <p:nvPr/>
        </p:nvSpPr>
        <p:spPr>
          <a:xfrm>
            <a:off x="7311110" y="1511475"/>
            <a:ext cx="3353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 will put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C1606-5910-4558-A901-FC9D5872B376}"/>
              </a:ext>
            </a:extLst>
          </p:cNvPr>
          <p:cNvSpPr/>
          <p:nvPr/>
        </p:nvSpPr>
        <p:spPr>
          <a:xfrm>
            <a:off x="1285009" y="3191325"/>
            <a:ext cx="3174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sheep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E4E6B0-763E-47CD-99F0-29F95982A234}"/>
              </a:ext>
            </a:extLst>
          </p:cNvPr>
          <p:cNvSpPr/>
          <p:nvPr/>
        </p:nvSpPr>
        <p:spPr>
          <a:xfrm>
            <a:off x="5329295" y="3191324"/>
            <a:ext cx="5040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 his right side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DD8D8F-115B-4552-A142-BD9B7CD24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2542" y="-1182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400760-CF9C-4A5E-A4C9-CAF3561B372B}"/>
              </a:ext>
            </a:extLst>
          </p:cNvPr>
          <p:cNvSpPr/>
          <p:nvPr/>
        </p:nvSpPr>
        <p:spPr>
          <a:xfrm>
            <a:off x="1585914" y="1852856"/>
            <a:ext cx="3228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 will put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815330-0160-4497-A650-8C27877749B1}"/>
              </a:ext>
            </a:extLst>
          </p:cNvPr>
          <p:cNvSpPr/>
          <p:nvPr/>
        </p:nvSpPr>
        <p:spPr>
          <a:xfrm>
            <a:off x="6411572" y="1852856"/>
            <a:ext cx="3021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goats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E3E5F-3463-449C-9B26-F4A192FD2112}"/>
              </a:ext>
            </a:extLst>
          </p:cNvPr>
          <p:cNvSpPr/>
          <p:nvPr/>
        </p:nvSpPr>
        <p:spPr>
          <a:xfrm>
            <a:off x="1585914" y="3356923"/>
            <a:ext cx="4490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 his left side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511BFB-2C1C-4040-93A6-E7DED057F8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2933" y="-1403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39E1-4EA2-45FE-99B1-919A401775C0}"/>
              </a:ext>
            </a:extLst>
          </p:cNvPr>
          <p:cNvSpPr/>
          <p:nvPr/>
        </p:nvSpPr>
        <p:spPr>
          <a:xfrm>
            <a:off x="1155587" y="1959832"/>
            <a:ext cx="2784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king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27C1A-23D3-4752-AF3E-2BD05256DCE1}"/>
              </a:ext>
            </a:extLst>
          </p:cNvPr>
          <p:cNvSpPr/>
          <p:nvPr/>
        </p:nvSpPr>
        <p:spPr>
          <a:xfrm>
            <a:off x="4898396" y="1959831"/>
            <a:ext cx="2395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will say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B59C5-272D-4B40-B8E9-BC8FAC66BD06}"/>
              </a:ext>
            </a:extLst>
          </p:cNvPr>
          <p:cNvSpPr/>
          <p:nvPr/>
        </p:nvSpPr>
        <p:spPr>
          <a:xfrm>
            <a:off x="7904221" y="1959830"/>
            <a:ext cx="2760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those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9E22D5-3B11-4421-A8B4-E70A5E8F0174}"/>
              </a:ext>
            </a:extLst>
          </p:cNvPr>
          <p:cNvSpPr/>
          <p:nvPr/>
        </p:nvSpPr>
        <p:spPr>
          <a:xfrm>
            <a:off x="1155587" y="3340238"/>
            <a:ext cx="3932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 the right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BA2D1D-04DE-48B9-94A7-8E467DA9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5600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C2FB5-8C48-4D9C-8F32-D10B51561D14}"/>
              </a:ext>
            </a:extLst>
          </p:cNvPr>
          <p:cNvSpPr/>
          <p:nvPr/>
        </p:nvSpPr>
        <p:spPr>
          <a:xfrm>
            <a:off x="1055960" y="1756728"/>
            <a:ext cx="2621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‘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Come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64082-D9F8-4FC2-9CBC-01B611258B1F}"/>
              </a:ext>
            </a:extLst>
          </p:cNvPr>
          <p:cNvSpPr/>
          <p:nvPr/>
        </p:nvSpPr>
        <p:spPr>
          <a:xfrm>
            <a:off x="1055960" y="3426833"/>
            <a:ext cx="5580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into the kingdom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269BAF-F9F5-43E0-96D1-6AE9C11ECD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133" y="-1351046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1A12AA-CC86-425D-AD78-4EFCBE179399}"/>
              </a:ext>
            </a:extLst>
          </p:cNvPr>
          <p:cNvSpPr/>
          <p:nvPr/>
        </p:nvSpPr>
        <p:spPr>
          <a:xfrm>
            <a:off x="4556816" y="1756727"/>
            <a:ext cx="5631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you blessed ones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42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2EE2F0-3B38-4298-B26A-441BC86B6797}"/>
              </a:ext>
            </a:extLst>
          </p:cNvPr>
          <p:cNvSpPr/>
          <p:nvPr/>
        </p:nvSpPr>
        <p:spPr>
          <a:xfrm>
            <a:off x="1560551" y="1693829"/>
            <a:ext cx="5283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 I was hungry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24E89E-A5DA-4630-AF04-52C796B9DB56}"/>
              </a:ext>
            </a:extLst>
          </p:cNvPr>
          <p:cNvSpPr/>
          <p:nvPr/>
        </p:nvSpPr>
        <p:spPr>
          <a:xfrm>
            <a:off x="7817659" y="1693829"/>
            <a:ext cx="2847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and you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538B7-D1C8-4648-97DC-E2F38DFBCB2E}"/>
              </a:ext>
            </a:extLst>
          </p:cNvPr>
          <p:cNvSpPr/>
          <p:nvPr/>
        </p:nvSpPr>
        <p:spPr>
          <a:xfrm>
            <a:off x="1560551" y="3429000"/>
            <a:ext cx="6362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gave me something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DA0874-5D01-48D8-9041-F44D13148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8267" y="-1348880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ED4CFD-C175-41FD-BEDB-DE04B22BB8D1}"/>
              </a:ext>
            </a:extLst>
          </p:cNvPr>
          <p:cNvSpPr/>
          <p:nvPr/>
        </p:nvSpPr>
        <p:spPr>
          <a:xfrm>
            <a:off x="8297156" y="3428999"/>
            <a:ext cx="2334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eat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965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1893447"/>
            <a:ext cx="10530945" cy="2552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Like a shepherd, he will put the sheep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on his right side.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BA49F3-E76B-4B09-8C44-5C76336048E1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334F06-DBAE-4698-8C7B-C626627270AB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2AFAF8-5EAB-4FC7-8217-8DCEF6CDB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8534" y="-1335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01E78-B979-4C6A-974A-19CC529947D5}"/>
              </a:ext>
            </a:extLst>
          </p:cNvPr>
          <p:cNvSpPr/>
          <p:nvPr/>
        </p:nvSpPr>
        <p:spPr>
          <a:xfrm>
            <a:off x="1482367" y="1693829"/>
            <a:ext cx="36744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 was thirsty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BA3C7A-F637-42FF-A7EC-6DAD604AA101}"/>
              </a:ext>
            </a:extLst>
          </p:cNvPr>
          <p:cNvSpPr/>
          <p:nvPr/>
        </p:nvSpPr>
        <p:spPr>
          <a:xfrm>
            <a:off x="5622721" y="1693828"/>
            <a:ext cx="5740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and you gave me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3E086-9860-4C2F-9585-4D5876D4D708}"/>
              </a:ext>
            </a:extLst>
          </p:cNvPr>
          <p:cNvSpPr/>
          <p:nvPr/>
        </p:nvSpPr>
        <p:spPr>
          <a:xfrm>
            <a:off x="5772441" y="3489732"/>
            <a:ext cx="2720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drink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5DDD1B-9778-42EB-8753-51E268B5AB35}"/>
              </a:ext>
            </a:extLst>
          </p:cNvPr>
          <p:cNvSpPr/>
          <p:nvPr/>
        </p:nvSpPr>
        <p:spPr>
          <a:xfrm>
            <a:off x="1482367" y="3489732"/>
            <a:ext cx="3363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something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A1F7AE-6C30-41E7-903C-FEABC8EA7C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4769" y="-13511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541410-D635-4F95-A0F3-B56966C920F1}"/>
              </a:ext>
            </a:extLst>
          </p:cNvPr>
          <p:cNvSpPr/>
          <p:nvPr/>
        </p:nvSpPr>
        <p:spPr>
          <a:xfrm>
            <a:off x="1511922" y="1972125"/>
            <a:ext cx="5192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 was a stranger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FC1092-2474-4D54-B924-F63E9517BDAF}"/>
              </a:ext>
            </a:extLst>
          </p:cNvPr>
          <p:cNvSpPr/>
          <p:nvPr/>
        </p:nvSpPr>
        <p:spPr>
          <a:xfrm>
            <a:off x="7584122" y="1972124"/>
            <a:ext cx="2847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and you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B49758-737E-4934-B408-74250C9DD386}"/>
              </a:ext>
            </a:extLst>
          </p:cNvPr>
          <p:cNvSpPr/>
          <p:nvPr/>
        </p:nvSpPr>
        <p:spPr>
          <a:xfrm>
            <a:off x="1511922" y="3429000"/>
            <a:ext cx="3663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took me in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4907EC-F275-4A39-BFC6-969D5BEFD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8667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C98077-DEBD-4326-BAAF-4C9DD4CEE562}"/>
              </a:ext>
            </a:extLst>
          </p:cNvPr>
          <p:cNvSpPr/>
          <p:nvPr/>
        </p:nvSpPr>
        <p:spPr>
          <a:xfrm>
            <a:off x="1228192" y="1786594"/>
            <a:ext cx="6692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 was without clothes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198EF5-2DBC-4D91-B3B0-A4A88B62CFE3}"/>
              </a:ext>
            </a:extLst>
          </p:cNvPr>
          <p:cNvSpPr/>
          <p:nvPr/>
        </p:nvSpPr>
        <p:spPr>
          <a:xfrm>
            <a:off x="8116554" y="1786594"/>
            <a:ext cx="2847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and you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2739DA-337C-425D-80C4-A7E5D0B354E5}"/>
              </a:ext>
            </a:extLst>
          </p:cNvPr>
          <p:cNvSpPr/>
          <p:nvPr/>
        </p:nvSpPr>
        <p:spPr>
          <a:xfrm>
            <a:off x="1228192" y="3429000"/>
            <a:ext cx="5394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gave me clothes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25E6FF-326A-463E-9C5F-8476B3C228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2667" y="-1396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99A1EE-C5BC-4D5C-AD45-411EB0AB30E7}"/>
              </a:ext>
            </a:extLst>
          </p:cNvPr>
          <p:cNvSpPr/>
          <p:nvPr/>
        </p:nvSpPr>
        <p:spPr>
          <a:xfrm>
            <a:off x="1241303" y="1733586"/>
            <a:ext cx="3243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 was sick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1E8805-83DC-4A21-8C1E-42494C21176B}"/>
              </a:ext>
            </a:extLst>
          </p:cNvPr>
          <p:cNvSpPr/>
          <p:nvPr/>
        </p:nvSpPr>
        <p:spPr>
          <a:xfrm>
            <a:off x="5384260" y="1733585"/>
            <a:ext cx="2847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and you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F6E926-C6B7-42CA-8ED1-7EF15864B784}"/>
              </a:ext>
            </a:extLst>
          </p:cNvPr>
          <p:cNvSpPr/>
          <p:nvPr/>
        </p:nvSpPr>
        <p:spPr>
          <a:xfrm>
            <a:off x="1241303" y="3429000"/>
            <a:ext cx="3813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helped me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8883E1-56CC-4C54-981B-BFD5835F2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8101" y="-1323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1B7024-35D5-426B-AC92-91DA2B2A98E4}"/>
              </a:ext>
            </a:extLst>
          </p:cNvPr>
          <p:cNvSpPr/>
          <p:nvPr/>
        </p:nvSpPr>
        <p:spPr>
          <a:xfrm>
            <a:off x="1092683" y="1654073"/>
            <a:ext cx="4588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 was in prison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F8A4D0-EA11-4C44-9E92-747714226B06}"/>
              </a:ext>
            </a:extLst>
          </p:cNvPr>
          <p:cNvSpPr/>
          <p:nvPr/>
        </p:nvSpPr>
        <p:spPr>
          <a:xfrm>
            <a:off x="6286781" y="1654073"/>
            <a:ext cx="4812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and you came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20DB52-9C75-4984-AB2C-26CF98FEDC73}"/>
              </a:ext>
            </a:extLst>
          </p:cNvPr>
          <p:cNvSpPr/>
          <p:nvPr/>
        </p:nvSpPr>
        <p:spPr>
          <a:xfrm>
            <a:off x="1092683" y="3429000"/>
            <a:ext cx="3534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visit me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.’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A90006-C6DE-45F9-BDB7-23F3C480B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0154" y="-1391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B52B38-1C22-40F1-964F-0FF850443DB5}"/>
              </a:ext>
            </a:extLst>
          </p:cNvPr>
          <p:cNvSpPr/>
          <p:nvPr/>
        </p:nvSpPr>
        <p:spPr>
          <a:xfrm>
            <a:off x="921143" y="1495803"/>
            <a:ext cx="6035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Those blessed ones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27F518-D17E-418E-BB07-748A3400C7A4}"/>
              </a:ext>
            </a:extLst>
          </p:cNvPr>
          <p:cNvSpPr/>
          <p:nvPr/>
        </p:nvSpPr>
        <p:spPr>
          <a:xfrm>
            <a:off x="7855343" y="1438653"/>
            <a:ext cx="2565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will say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5DB89C-6707-4647-97BB-7E7D6EDC4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0534" y="-1212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46CC3-0242-4908-8E5A-4E5C5C32E10B}"/>
              </a:ext>
            </a:extLst>
          </p:cNvPr>
          <p:cNvSpPr/>
          <p:nvPr/>
        </p:nvSpPr>
        <p:spPr>
          <a:xfrm>
            <a:off x="603091" y="1407329"/>
            <a:ext cx="1864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‘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Lord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D41CA-39DB-43FA-B9CF-CA8DE87A0016}"/>
              </a:ext>
            </a:extLst>
          </p:cNvPr>
          <p:cNvSpPr/>
          <p:nvPr/>
        </p:nvSpPr>
        <p:spPr>
          <a:xfrm>
            <a:off x="6957875" y="1407329"/>
            <a:ext cx="4873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see </a:t>
            </a:r>
            <a:r>
              <a:rPr lang="en-US" sz="48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you 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hungry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</a:t>
            </a: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B7C2D3-2755-4BC8-8D81-A10A296EE6F7}"/>
              </a:ext>
            </a:extLst>
          </p:cNvPr>
          <p:cNvSpPr/>
          <p:nvPr/>
        </p:nvSpPr>
        <p:spPr>
          <a:xfrm>
            <a:off x="603091" y="2913875"/>
            <a:ext cx="20249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thirsty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B8287B-B432-4904-8BE1-839584340861}"/>
              </a:ext>
            </a:extLst>
          </p:cNvPr>
          <p:cNvSpPr/>
          <p:nvPr/>
        </p:nvSpPr>
        <p:spPr>
          <a:xfrm>
            <a:off x="2986421" y="2913874"/>
            <a:ext cx="3542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stranger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651B7F-5F17-4DD7-8CBE-D3F0DC9546C9}"/>
              </a:ext>
            </a:extLst>
          </p:cNvPr>
          <p:cNvSpPr/>
          <p:nvPr/>
        </p:nvSpPr>
        <p:spPr>
          <a:xfrm>
            <a:off x="6887796" y="2913874"/>
            <a:ext cx="4873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without clothes</a:t>
            </a:r>
            <a:r>
              <a:rPr lang="en-US" sz="48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FB23E0-9232-430E-935A-E890C961D30E}"/>
              </a:ext>
            </a:extLst>
          </p:cNvPr>
          <p:cNvSpPr/>
          <p:nvPr/>
        </p:nvSpPr>
        <p:spPr>
          <a:xfrm>
            <a:off x="603091" y="4420421"/>
            <a:ext cx="1423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sick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9375A4-B0B3-4425-842D-759205806FF6}"/>
              </a:ext>
            </a:extLst>
          </p:cNvPr>
          <p:cNvSpPr/>
          <p:nvPr/>
        </p:nvSpPr>
        <p:spPr>
          <a:xfrm>
            <a:off x="2467704" y="4421240"/>
            <a:ext cx="39372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or in prison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?’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4B99E2-726A-437A-85F2-F313B9E93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6559" y="-1373343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F03B58-4214-4D11-9AEC-96335D34B477}"/>
              </a:ext>
            </a:extLst>
          </p:cNvPr>
          <p:cNvSpPr/>
          <p:nvPr/>
        </p:nvSpPr>
        <p:spPr>
          <a:xfrm>
            <a:off x="2595062" y="1407329"/>
            <a:ext cx="4235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when did we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418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8" grpId="0"/>
      <p:bldP spid="10" grpId="0"/>
      <p:bldP spid="12" grpId="0"/>
      <p:bldP spid="13" grpId="0"/>
      <p:bldP spid="2" grpId="0"/>
      <p:bldP spid="3" grpId="0"/>
      <p:bldP spid="4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E7DD8E-332A-4BD0-A351-3302AC7EF2D1}"/>
              </a:ext>
            </a:extLst>
          </p:cNvPr>
          <p:cNvSpPr/>
          <p:nvPr/>
        </p:nvSpPr>
        <p:spPr>
          <a:xfrm>
            <a:off x="890281" y="1322767"/>
            <a:ext cx="2614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king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D1687-C4B8-49B0-8E6E-7A6C3EEB6294}"/>
              </a:ext>
            </a:extLst>
          </p:cNvPr>
          <p:cNvSpPr/>
          <p:nvPr/>
        </p:nvSpPr>
        <p:spPr>
          <a:xfrm>
            <a:off x="4091539" y="1322767"/>
            <a:ext cx="2395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will say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E4C8E-C868-4437-9D9E-D24BDC21E8BC}"/>
              </a:ext>
            </a:extLst>
          </p:cNvPr>
          <p:cNvSpPr/>
          <p:nvPr/>
        </p:nvSpPr>
        <p:spPr>
          <a:xfrm>
            <a:off x="7073184" y="1322767"/>
            <a:ext cx="4578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‘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you did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099798-7EA4-4BBD-AA31-EA1F7BD0827F}"/>
              </a:ext>
            </a:extLst>
          </p:cNvPr>
          <p:cNvSpPr/>
          <p:nvPr/>
        </p:nvSpPr>
        <p:spPr>
          <a:xfrm>
            <a:off x="890281" y="2945637"/>
            <a:ext cx="3852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 the least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45AF4E-B4AC-4F83-AD13-D4C9856768AD}"/>
              </a:ext>
            </a:extLst>
          </p:cNvPr>
          <p:cNvSpPr/>
          <p:nvPr/>
        </p:nvSpPr>
        <p:spPr>
          <a:xfrm>
            <a:off x="5496128" y="2945636"/>
            <a:ext cx="5501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of these brothers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6B4DE-584F-435B-BD8D-6C4CF9D70EE8}"/>
              </a:ext>
            </a:extLst>
          </p:cNvPr>
          <p:cNvSpPr/>
          <p:nvPr/>
        </p:nvSpPr>
        <p:spPr>
          <a:xfrm>
            <a:off x="890281" y="4568507"/>
            <a:ext cx="4350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you really did </a:t>
            </a: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5F480B-657E-4F3D-8FA7-343E7297718D}"/>
              </a:ext>
            </a:extLst>
          </p:cNvPr>
          <p:cNvSpPr/>
          <p:nvPr/>
        </p:nvSpPr>
        <p:spPr>
          <a:xfrm>
            <a:off x="6265077" y="4568505"/>
            <a:ext cx="25010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 me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.’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A711DF-391A-4903-AFD1-8E0662F68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499" y="-1371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8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FDEC6A-844E-42BB-B171-A49500B60AA9}"/>
              </a:ext>
            </a:extLst>
          </p:cNvPr>
          <p:cNvSpPr/>
          <p:nvPr/>
        </p:nvSpPr>
        <p:spPr>
          <a:xfrm>
            <a:off x="1362011" y="1760091"/>
            <a:ext cx="28151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those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B0C7C-65E2-4AC1-8CBE-A81E4B6E37EB}"/>
              </a:ext>
            </a:extLst>
          </p:cNvPr>
          <p:cNvSpPr/>
          <p:nvPr/>
        </p:nvSpPr>
        <p:spPr>
          <a:xfrm>
            <a:off x="4850560" y="1760090"/>
            <a:ext cx="3554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 the left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387162-0894-4908-9765-E1521E4E3E13}"/>
              </a:ext>
            </a:extLst>
          </p:cNvPr>
          <p:cNvSpPr/>
          <p:nvPr/>
        </p:nvSpPr>
        <p:spPr>
          <a:xfrm>
            <a:off x="1362011" y="3013501"/>
            <a:ext cx="3340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 will say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3FCB9-2F4A-44F7-834B-159DDE7B0637}"/>
              </a:ext>
            </a:extLst>
          </p:cNvPr>
          <p:cNvSpPr/>
          <p:nvPr/>
        </p:nvSpPr>
        <p:spPr>
          <a:xfrm>
            <a:off x="5623207" y="3013501"/>
            <a:ext cx="3361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‘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Go away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0E9FD-953A-4515-81A5-8E14B53C46B5}"/>
              </a:ext>
            </a:extLst>
          </p:cNvPr>
          <p:cNvSpPr/>
          <p:nvPr/>
        </p:nvSpPr>
        <p:spPr>
          <a:xfrm>
            <a:off x="1362011" y="4266911"/>
            <a:ext cx="30315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from me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52A8DF-80F7-453F-9959-14E5B4A72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8210" y="-2179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8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C85DB5-BD72-4684-83CD-75DD53DE8D25}"/>
              </a:ext>
            </a:extLst>
          </p:cNvPr>
          <p:cNvSpPr/>
          <p:nvPr/>
        </p:nvSpPr>
        <p:spPr>
          <a:xfrm>
            <a:off x="1115426" y="1654074"/>
            <a:ext cx="3616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You did not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7D2871-2E25-409C-A419-57B4EE872BB6}"/>
              </a:ext>
            </a:extLst>
          </p:cNvPr>
          <p:cNvSpPr/>
          <p:nvPr/>
        </p:nvSpPr>
        <p:spPr>
          <a:xfrm>
            <a:off x="5601104" y="1654074"/>
            <a:ext cx="2821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help me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76A564-5BD7-4DCF-B888-055C9C5B4224}"/>
              </a:ext>
            </a:extLst>
          </p:cNvPr>
          <p:cNvSpPr/>
          <p:nvPr/>
        </p:nvSpPr>
        <p:spPr>
          <a:xfrm>
            <a:off x="1122153" y="2864680"/>
            <a:ext cx="5889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when I was hungry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DDDBD1-7A5E-475D-B89A-2641160003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7430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24949" y="1868875"/>
            <a:ext cx="10186445" cy="1560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will put the goats on his left side.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01512-CD90-49BB-B1B8-AE9C5E97B92F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9CDDA-9039-4769-8850-BA5556F51FD2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B26209-6ECB-40CE-9D42-2BBF930AD9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1333" y="-1414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50D513-C792-46E8-AC1A-7F75DD75B41F}"/>
              </a:ext>
            </a:extLst>
          </p:cNvPr>
          <p:cNvSpPr/>
          <p:nvPr/>
        </p:nvSpPr>
        <p:spPr>
          <a:xfrm>
            <a:off x="1175386" y="1754253"/>
            <a:ext cx="20249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thirsty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CD9CB-212F-4843-8B6A-EDCFEFF46B9A}"/>
              </a:ext>
            </a:extLst>
          </p:cNvPr>
          <p:cNvSpPr/>
          <p:nvPr/>
        </p:nvSpPr>
        <p:spPr>
          <a:xfrm>
            <a:off x="3951392" y="1754252"/>
            <a:ext cx="3542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stranger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3CB63-BE52-4D74-992D-1176307650C2}"/>
              </a:ext>
            </a:extLst>
          </p:cNvPr>
          <p:cNvSpPr/>
          <p:nvPr/>
        </p:nvSpPr>
        <p:spPr>
          <a:xfrm>
            <a:off x="1175386" y="2977609"/>
            <a:ext cx="5043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without clothes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F1D393-5C89-4876-A43D-21D38629648E}"/>
              </a:ext>
            </a:extLst>
          </p:cNvPr>
          <p:cNvSpPr/>
          <p:nvPr/>
        </p:nvSpPr>
        <p:spPr>
          <a:xfrm>
            <a:off x="6971623" y="2977609"/>
            <a:ext cx="15937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sick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1250E-4D87-44DA-8E31-B60732F6157F}"/>
              </a:ext>
            </a:extLst>
          </p:cNvPr>
          <p:cNvSpPr/>
          <p:nvPr/>
        </p:nvSpPr>
        <p:spPr>
          <a:xfrm>
            <a:off x="1175386" y="4025178"/>
            <a:ext cx="4464684" cy="1065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and in prison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.’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C10204-577E-4FA6-8791-42708824D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7070" y="-1450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8" grpId="0"/>
      <p:bldP spid="10" grpId="0"/>
      <p:bldP spid="11" grpId="0"/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484C63-2B71-4ECA-9554-D6D9CF8A356D}"/>
              </a:ext>
            </a:extLst>
          </p:cNvPr>
          <p:cNvSpPr/>
          <p:nvPr/>
        </p:nvSpPr>
        <p:spPr>
          <a:xfrm>
            <a:off x="1072799" y="1627569"/>
            <a:ext cx="6750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ones who helped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8C3CD6-5E87-44B9-8777-E13143347C40}"/>
              </a:ext>
            </a:extLst>
          </p:cNvPr>
          <p:cNvSpPr/>
          <p:nvPr/>
        </p:nvSpPr>
        <p:spPr>
          <a:xfrm>
            <a:off x="8442830" y="1627568"/>
            <a:ext cx="22220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will go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953B7-EEA6-42D0-B60E-8D76449E55FE}"/>
              </a:ext>
            </a:extLst>
          </p:cNvPr>
          <p:cNvSpPr/>
          <p:nvPr/>
        </p:nvSpPr>
        <p:spPr>
          <a:xfrm>
            <a:off x="1072799" y="3007279"/>
            <a:ext cx="5410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into the kingdom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02E7F-AE3C-42FD-BA3C-05362D47C4C7}"/>
              </a:ext>
            </a:extLst>
          </p:cNvPr>
          <p:cNvSpPr/>
          <p:nvPr/>
        </p:nvSpPr>
        <p:spPr>
          <a:xfrm>
            <a:off x="7382340" y="3007278"/>
            <a:ext cx="2635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forever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D4ACE4-9DB5-4160-80E8-E714184FB9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8026" y="-14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7C0435-9EB6-4E78-B70E-8DD63FCC2F61}"/>
              </a:ext>
            </a:extLst>
          </p:cNvPr>
          <p:cNvSpPr/>
          <p:nvPr/>
        </p:nvSpPr>
        <p:spPr>
          <a:xfrm>
            <a:off x="658278" y="1442039"/>
            <a:ext cx="4269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ones who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FC93EC-5F73-43CB-8FF4-16A4A5A1F7FD}"/>
              </a:ext>
            </a:extLst>
          </p:cNvPr>
          <p:cNvSpPr/>
          <p:nvPr/>
        </p:nvSpPr>
        <p:spPr>
          <a:xfrm>
            <a:off x="5554132" y="1444557"/>
            <a:ext cx="3826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did not help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9F3E6D-1DD7-4941-8555-C2888F56BEE6}"/>
              </a:ext>
            </a:extLst>
          </p:cNvPr>
          <p:cNvSpPr/>
          <p:nvPr/>
        </p:nvSpPr>
        <p:spPr>
          <a:xfrm>
            <a:off x="3336274" y="2884431"/>
            <a:ext cx="2036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away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9EF7C7-CE65-4FD7-A769-F068E5C1F884}"/>
              </a:ext>
            </a:extLst>
          </p:cNvPr>
          <p:cNvSpPr/>
          <p:nvPr/>
        </p:nvSpPr>
        <p:spPr>
          <a:xfrm>
            <a:off x="5998241" y="2898484"/>
            <a:ext cx="5101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into punishment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F9B886-A600-4006-99E9-9C56144B52F9}"/>
              </a:ext>
            </a:extLst>
          </p:cNvPr>
          <p:cNvSpPr/>
          <p:nvPr/>
        </p:nvSpPr>
        <p:spPr>
          <a:xfrm>
            <a:off x="658278" y="4440199"/>
            <a:ext cx="2762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forever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.”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7BBB29-04F2-48CF-AEF5-DA316F94A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499" y="-1399679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A0A6D7-E379-4E68-8027-2C6899E030E3}"/>
              </a:ext>
            </a:extLst>
          </p:cNvPr>
          <p:cNvSpPr/>
          <p:nvPr/>
        </p:nvSpPr>
        <p:spPr>
          <a:xfrm>
            <a:off x="658278" y="2898482"/>
            <a:ext cx="2052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will go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36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24949" y="1643582"/>
            <a:ext cx="10186445" cy="3325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king will say to those on the right,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‘Come, you blessed ones, into the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kingdom.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89B51-08CB-4D53-9219-DB96C19E5FED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8F9C34-99FF-4818-9FAF-4D626190A594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33D57B-B1EF-4186-B366-468A7D5C2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4533" y="-1399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59439"/>
            <a:ext cx="10186445" cy="3395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For I was hungry, and you gave me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something to eat.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06EDE-2BF7-4165-A64F-DD014426228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72E9B4-DA16-4E93-BA0D-85AFAF176347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A2B7DA-EBC6-494B-B67A-05F9329BB08E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C8F131-CDA3-456C-AF48-D5C1FA101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3067" y="-1477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92107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 was thirsty, and you gave me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something to drink.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1C1C6-479D-4A80-BDE7-00FF1318CC8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91C63-F300-46B1-9F95-71A9C79CA058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825F10-DAAE-4655-9C07-0E49EC69DE16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36F2E9-DDFF-4D95-8A03-B88469F9D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4533" y="-1436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971472"/>
            <a:ext cx="10186445" cy="2441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 was a stranger, and you took me 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7D9F-575D-4D2B-90EA-D68B28FC2D51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306DFD-A076-42CB-928A-9D8577BAB42F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6F042E-BFB8-43ED-98FA-28CF13F78F43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453EC9-1B10-4F13-B1E0-2C2A9F057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1333" y="-1275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19680"/>
            <a:ext cx="10186445" cy="2335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 was without clothes, and you gave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me clothes.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AF76-CCF2-40AD-A448-E9020944E9B5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9B122-65AF-45A2-9738-8D26B08828BC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8B0E82-B477-4DB9-9BC0-95D6D2CBBE2F}"/>
              </a:ext>
            </a:extLst>
          </p:cNvPr>
          <p:cNvSpPr/>
          <p:nvPr/>
        </p:nvSpPr>
        <p:spPr>
          <a:xfrm>
            <a:off x="0" y="6327913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06CF31-02DB-4156-86FC-49509F2DB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6667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625</Words>
  <Application>Microsoft Office PowerPoint</Application>
  <PresentationFormat>Widescreen</PresentationFormat>
  <Paragraphs>132</Paragraphs>
  <Slides>42</Slides>
  <Notes>0</Notes>
  <HiddenSlides>0</HiddenSlides>
  <MMClips>42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66</cp:revision>
  <dcterms:created xsi:type="dcterms:W3CDTF">2018-11-05T14:58:35Z</dcterms:created>
  <dcterms:modified xsi:type="dcterms:W3CDTF">2019-02-21T18:05:12Z</dcterms:modified>
</cp:coreProperties>
</file>