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482" r:id="rId7"/>
    <p:sldId id="388" r:id="rId8"/>
    <p:sldId id="389" r:id="rId9"/>
    <p:sldId id="390" r:id="rId10"/>
    <p:sldId id="391" r:id="rId11"/>
    <p:sldId id="392" r:id="rId12"/>
    <p:sldId id="483" r:id="rId13"/>
    <p:sldId id="484" r:id="rId14"/>
    <p:sldId id="394" r:id="rId15"/>
    <p:sldId id="435" r:id="rId16"/>
    <p:sldId id="436" r:id="rId17"/>
    <p:sldId id="396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37" r:id="rId31"/>
    <p:sldId id="448" r:id="rId32"/>
    <p:sldId id="449" r:id="rId33"/>
    <p:sldId id="450" r:id="rId34"/>
    <p:sldId id="451" r:id="rId35"/>
    <p:sldId id="452" r:id="rId36"/>
    <p:sldId id="453" r:id="rId37"/>
    <p:sldId id="362" r:id="rId38"/>
    <p:sldId id="409" r:id="rId39"/>
    <p:sldId id="410" r:id="rId40"/>
    <p:sldId id="412" r:id="rId41"/>
    <p:sldId id="411" r:id="rId42"/>
    <p:sldId id="438" r:id="rId43"/>
    <p:sldId id="439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40" r:id="rId55"/>
    <p:sldId id="413" r:id="rId56"/>
    <p:sldId id="477" r:id="rId57"/>
    <p:sldId id="476" r:id="rId58"/>
    <p:sldId id="442" r:id="rId59"/>
    <p:sldId id="414" r:id="rId60"/>
    <p:sldId id="478" r:id="rId61"/>
    <p:sldId id="479" r:id="rId62"/>
    <p:sldId id="480" r:id="rId63"/>
    <p:sldId id="481" r:id="rId64"/>
    <p:sldId id="416" r:id="rId65"/>
    <p:sldId id="443" r:id="rId6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84" autoAdjust="0"/>
    <p:restoredTop sz="94280" autoAdjust="0"/>
  </p:normalViewPr>
  <p:slideViewPr>
    <p:cSldViewPr snapToGrid="0">
      <p:cViewPr varScale="1">
        <p:scale>
          <a:sx n="75" d="100"/>
          <a:sy n="75" d="100"/>
        </p:scale>
        <p:origin x="176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4.mp3"/><Relationship Id="rId7" Type="http://schemas.openxmlformats.org/officeDocument/2006/relationships/slideLayout" Target="../slideLayouts/slideLayout2.xml"/><Relationship Id="rId2" Type="http://schemas.microsoft.com/office/2007/relationships/media" Target="../media/media33.mp3"/><Relationship Id="rId1" Type="http://schemas.openxmlformats.org/officeDocument/2006/relationships/audio" Target="NULL" TargetMode="External"/><Relationship Id="rId6" Type="http://schemas.openxmlformats.org/officeDocument/2006/relationships/audio" Target="../media/media35.m4a"/><Relationship Id="rId5" Type="http://schemas.microsoft.com/office/2007/relationships/media" Target="../media/media35.m4a"/><Relationship Id="rId4" Type="http://schemas.openxmlformats.org/officeDocument/2006/relationships/audio" Target="../media/media34.mp3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7.m4a"/><Relationship Id="rId7" Type="http://schemas.openxmlformats.org/officeDocument/2006/relationships/slideLayout" Target="../slideLayouts/slideLayout2.xml"/><Relationship Id="rId2" Type="http://schemas.microsoft.com/office/2007/relationships/media" Target="../media/media36.mp3"/><Relationship Id="rId1" Type="http://schemas.openxmlformats.org/officeDocument/2006/relationships/audio" Target="NULL" TargetMode="External"/><Relationship Id="rId6" Type="http://schemas.openxmlformats.org/officeDocument/2006/relationships/audio" Target="../media/media38.m4a"/><Relationship Id="rId5" Type="http://schemas.microsoft.com/office/2007/relationships/media" Target="../media/media38.m4a"/><Relationship Id="rId4" Type="http://schemas.openxmlformats.org/officeDocument/2006/relationships/audio" Target="../media/media37.m4a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41520" y="2294974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04989" y="534687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875935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3611973" y="282440"/>
            <a:ext cx="4713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48. Wow, I'm a Christian Now!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../../01_SyllableBible/IVANSdrawings/ImagesForReadWithMeBible/FINAL_sent_to_FreeBibleImages_300dpi/49_53_I_Am_Alive/50_In_Mirror.jpeg">
            <a:extLst>
              <a:ext uri="{FF2B5EF4-FFF2-40B4-BE49-F238E27FC236}">
                <a16:creationId xmlns:a16="http://schemas.microsoft.com/office/drawing/2014/main" id="{81DF45E6-99D9-AB4E-9A8C-0A85ABD852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9" y="1943921"/>
            <a:ext cx="2687281" cy="34300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ECDEFF-6A79-A543-9EC0-8936E0FD0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8659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286587"/>
            <a:ext cx="8059479" cy="35354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name is written in the "Book of Life."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994891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99B1FB-CC80-814F-98BC-FB4E29E64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74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0595" y="1385754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means heaven is your new home.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18796" y="-136929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D60B1F-70E5-944E-B389-9B91B6EAF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0595" y="1385754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like you were dead.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18796" y="-136929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D82E64-F31B-1643-9011-7ECD65A96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895" y="-2356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42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0595" y="1385754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now, you are alive!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18796" y="-136929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76358D-5002-5742-A52C-596F5DBDB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902" y="-236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274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058058"/>
            <a:ext cx="8398294" cy="43244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were far away, but now you are near… wrapped in your Father's arms.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497854" y="-127525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D74633-699F-8944-846B-7A520A8DC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400" y="-20880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484" y="2105231"/>
            <a:ext cx="7783032" cy="232892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love, God chose you.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19325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16D4AC-B5A7-7A49-AC6F-749708744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0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6501" y="1359795"/>
            <a:ext cx="8952614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adopted you into his forever family.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102011" y="-114167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502779-B774-5343-BA4D-7F3C057A3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96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7085" y="1395329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for his happiness and glory.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177148" y="-111871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3452B2-0ED6-824B-9F6F-19D8048E7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07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395329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God's Holy Spirit sets you apart.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72592" y="-111871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C4858D-F611-3B45-BA76-8B93B302D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07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0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9842" y="1685459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lives inside you.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11871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8AA4B0-4F2B-E14D-81AC-8D70F8C79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20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just asked Jesus into your life!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488639" y="-124723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9CDA64-A873-994B-968A-24C4BB92C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014" y="-12996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505845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a newborn baby, your life starts all over.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32320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E13203-12C3-9649-9468-00EEAB5F3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51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7085" y="1195602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sins are forgiven, poof! Gone.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375412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1EA05D-26D8-DB4C-9219-2BDA61160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05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9242" y="1433274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grace.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499958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316772-30CF-C44F-A50C-9E9F255B5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84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395329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poured it out all over you.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55314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E1B73D-CB98-8A45-9FB1-188DE883F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0548" y="-17508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81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7085" y="1571159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God's own power is making you strong.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56264" y="-146199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9FC7E8-9F3A-7A44-A0C5-BB9B8FABE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4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49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7085" y="1603817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exciting jobs lined up for you to do.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FF70B-16F0-854C-9BD3-67B804670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07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83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6227" y="1427831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now part of a worldwide kingdom.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8D3A2B-90E4-0E47-88D5-7A57B4624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22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129" y="1161826"/>
            <a:ext cx="8566915" cy="37356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a brother or sister to every believer who has ever lived.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05EF21-09E0-D14D-914D-A8B0C74F5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33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9542" y="1064974"/>
            <a:ext cx="8566915" cy="33736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every land and tribe and language, we are all God's family now.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003FC0-5595-1A4F-881F-F3D56A8B8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64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30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454803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home, little Christian.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F1B5BA-0F8D-4648-B4D5-03760159D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18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5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run to the mirror and stare into it.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97083" y="-1387832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952343-1CED-1B4C-B569-138BD14E3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88" y="-9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654502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Enjoy this joyful journey!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773729-CBAB-FF44-B7C7-A5D58DC4B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2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2247900"/>
            <a:ext cx="8270521" cy="228600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happens in heaven when someone becomes a Christian?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297C3-7314-4CB1-BF86-0299624DCEC7}"/>
              </a:ext>
            </a:extLst>
          </p:cNvPr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940532-BD58-0C42-8156-999526C47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485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005" y="1879660"/>
            <a:ext cx="8631989" cy="2764929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happens in a life and heart when someone becomes a Christian?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EA087-82B4-4869-87DD-AAADBB7C3957}"/>
              </a:ext>
            </a:extLst>
          </p:cNvPr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B73436-5E65-2349-A9EA-3DEDEC9AE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6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93462"/>
            <a:ext cx="7196532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has your life changed since you became a Christian?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04FBC-74E9-45FB-835E-B4B6FECB7415}"/>
              </a:ext>
            </a:extLst>
          </p:cNvPr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EE615B-FCCC-2D4A-A87C-56C6853A93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34255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1943223"/>
            <a:ext cx="8165432" cy="262892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jobs do you think God might have for you to do?</a:t>
            </a: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B3EBC-D8A2-4DEA-AB69-932C6FD4FE0B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D91294-4DFF-FE45-8D45-5A7956AC54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284" y="-3057461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E724E-E8A3-E74F-A7B5-E04E8A8055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-4762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065" y="1465327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Lord Jesus,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Thank you for bringing me into your family. Thank you for forgiving me and starting me on this joyful journey.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150821-AC43-4EC0-983A-65AECEB9EA4E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215DD9-82C6-2149-B7CC-78851FAF5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7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38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Wow, I'm a 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Christian Now!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4FF7C8-BB82-4587-8B22-A8FA47B97BF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AECB1C-C4F7-CC43-BF38-CBCEDFF06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94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4082" y="1323754"/>
            <a:ext cx="197352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just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5905500" y="1323754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your life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8A083A3-D0F5-724E-88C9-4BF97B6A8E84}"/>
              </a:ext>
            </a:extLst>
          </p:cNvPr>
          <p:cNvSpPr txBox="1">
            <a:spLocks/>
          </p:cNvSpPr>
          <p:nvPr/>
        </p:nvSpPr>
        <p:spPr>
          <a:xfrm>
            <a:off x="2724415" y="1323754"/>
            <a:ext cx="297788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asked Jesus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48FF0B-62B0-4A46-B1CA-5F99D69DD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81413B-F753-894D-BA87-209CEFED56C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uiExpand="1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8098" y="1106622"/>
            <a:ext cx="20404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run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572000" y="2429482"/>
            <a:ext cx="1955800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FBB661-F1C5-1B4D-A35B-9FE0F160071F}"/>
              </a:ext>
            </a:extLst>
          </p:cNvPr>
          <p:cNvSpPr txBox="1">
            <a:spLocks/>
          </p:cNvSpPr>
          <p:nvPr/>
        </p:nvSpPr>
        <p:spPr>
          <a:xfrm>
            <a:off x="3850126" y="1140461"/>
            <a:ext cx="3107660" cy="112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mirror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2018573-E948-B44A-ADA3-15C6CDEFABC1}"/>
              </a:ext>
            </a:extLst>
          </p:cNvPr>
          <p:cNvSpPr txBox="1">
            <a:spLocks/>
          </p:cNvSpPr>
          <p:nvPr/>
        </p:nvSpPr>
        <p:spPr>
          <a:xfrm>
            <a:off x="1464340" y="2429482"/>
            <a:ext cx="3107660" cy="112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stare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225606-F3A6-6D47-BD49-CE65F394C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B25B92-3614-7D4E-9FCB-1BFDBD57400E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9" grpId="0" uiExpand="1" build="p"/>
      <p:bldP spid="7" grpId="0" uiExpand="1" build="p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9869" y="1240814"/>
            <a:ext cx="132688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039869" y="2366748"/>
            <a:ext cx="321732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any different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39E48D-A691-274D-A44F-BA59875D850D}"/>
              </a:ext>
            </a:extLst>
          </p:cNvPr>
          <p:cNvSpPr txBox="1">
            <a:spLocks/>
          </p:cNvSpPr>
          <p:nvPr/>
        </p:nvSpPr>
        <p:spPr>
          <a:xfrm>
            <a:off x="3100298" y="1240814"/>
            <a:ext cx="386524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don't look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D3DCC3-C630-2A4F-BCE2-CF85D7D04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291B83-8BBC-BB46-880D-60C806981C6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617" y="1336731"/>
            <a:ext cx="8910083" cy="24458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Wait, you don't look any different.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54042" y="-1386281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0BC6C9-26D5-DF4C-9F0D-9AC6C94FB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84684" y="1558118"/>
            <a:ext cx="338891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might feel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FF28D-AE5B-574E-813A-1A2C17E9A53B}"/>
              </a:ext>
            </a:extLst>
          </p:cNvPr>
          <p:cNvSpPr txBox="1">
            <a:spLocks/>
          </p:cNvSpPr>
          <p:nvPr/>
        </p:nvSpPr>
        <p:spPr>
          <a:xfrm>
            <a:off x="5183584" y="1558118"/>
            <a:ext cx="32637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excited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1D671-74C8-2E4A-97AA-4B753E1D0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6844C8-A126-F04D-ADF2-0F06A1D223E6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9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209" y="1075544"/>
            <a:ext cx="122078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51088" y="1088845"/>
            <a:ext cx="399688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feel normal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9B141F-CAB9-CC47-88D7-44911D873A46}"/>
              </a:ext>
            </a:extLst>
          </p:cNvPr>
          <p:cNvSpPr txBox="1">
            <a:spLocks/>
          </p:cNvSpPr>
          <p:nvPr/>
        </p:nvSpPr>
        <p:spPr>
          <a:xfrm>
            <a:off x="2166854" y="1088845"/>
            <a:ext cx="321009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might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26189F-A1E9-9242-9E41-A3DFE0CF8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ED5892-5A23-BE4E-9F2D-92AE9341016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6736" y="1595815"/>
            <a:ext cx="323846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anything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107126" y="1595815"/>
            <a:ext cx="266527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changed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14AC3A-F91B-AA43-8D26-E2E64237B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21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00FD80-63FE-F74B-9216-14F0E0B83BDC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0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6000" y="1170191"/>
            <a:ext cx="218494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Oh yes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83895" y="1170191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fact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5714295" y="1170191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everything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1016000" y="2529438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changed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99565E-2F0C-FE4B-AEB8-A02C44752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157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2AA3F3-DC0E-204D-9EFA-8691279959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64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7" grpId="0" uiExpand="1" build="p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700" y="1010196"/>
            <a:ext cx="262944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a world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773839" y="2333784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shouting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6933495" y="993069"/>
            <a:ext cx="13469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see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6413552" y="2333784"/>
            <a:ext cx="20962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praises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1E7E76D-7ED5-3741-A6F9-7784DE91CA67}"/>
              </a:ext>
            </a:extLst>
          </p:cNvPr>
          <p:cNvSpPr txBox="1">
            <a:spLocks/>
          </p:cNvSpPr>
          <p:nvPr/>
        </p:nvSpPr>
        <p:spPr>
          <a:xfrm>
            <a:off x="3529760" y="1021733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cannot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24DE685-B5FB-3F48-A2F6-6C4A5C1AFB7B}"/>
              </a:ext>
            </a:extLst>
          </p:cNvPr>
          <p:cNvSpPr txBox="1">
            <a:spLocks/>
          </p:cNvSpPr>
          <p:nvPr/>
        </p:nvSpPr>
        <p:spPr>
          <a:xfrm>
            <a:off x="520700" y="2366748"/>
            <a:ext cx="19580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angels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157762-F5C1-F54E-86E3-E887147F5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4069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E6FAB9-E9E0-DE4F-89C7-B06A729823EF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25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7" grpId="0" uiExpand="1" build="p"/>
      <p:bldP spid="9" grpId="0" uiExpand="1" build="p"/>
      <p:bldP spid="11" grpId="0" uiExpand="1" build="p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5500" y="1088845"/>
            <a:ext cx="262944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name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1E7E76D-7ED5-3741-A6F9-7784DE91CA67}"/>
              </a:ext>
            </a:extLst>
          </p:cNvPr>
          <p:cNvSpPr txBox="1">
            <a:spLocks/>
          </p:cNvSpPr>
          <p:nvPr/>
        </p:nvSpPr>
        <p:spPr>
          <a:xfrm>
            <a:off x="4035946" y="1088845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written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24DE685-B5FB-3F48-A2F6-6C4A5C1AFB7B}"/>
              </a:ext>
            </a:extLst>
          </p:cNvPr>
          <p:cNvSpPr txBox="1">
            <a:spLocks/>
          </p:cNvSpPr>
          <p:nvPr/>
        </p:nvSpPr>
        <p:spPr>
          <a:xfrm>
            <a:off x="939800" y="2315136"/>
            <a:ext cx="47244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Book of Life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773C52-0EA6-7E41-8BFD-F9A6678AE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45243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AF2454-0897-464C-9871-E5267C377D9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05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 uiExpand="1" build="p"/>
      <p:bldP spid="11" grpId="0" uiExpand="1" build="p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0191"/>
            <a:ext cx="30734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That means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83895" y="1170191"/>
            <a:ext cx="21470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heaven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6285795" y="1170191"/>
            <a:ext cx="18295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your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570690" y="2366748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new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2F3548-F780-4D42-8C7F-5390EC877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4485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BF7DA-E646-204E-8638-E72A0265FAC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5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7" grpId="0" uiExpand="1" build="p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6500" y="1170191"/>
            <a:ext cx="30734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like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3732990" y="1170191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were dead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DBC945-56E9-7B49-82EB-AFAE193ED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422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986CA4-082F-CE48-9909-64FEFE32DC74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6500" y="1170191"/>
            <a:ext cx="30734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now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3732990" y="1170191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are alive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DAF8B0-0767-DA41-B1D6-6367B6C15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A3C1CC-60FC-9F4C-8503-A02E2DB4746C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9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700" y="1010196"/>
            <a:ext cx="262944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were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56941" y="2338865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wrapped in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6197601" y="993069"/>
            <a:ext cx="20828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now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1E7E76D-7ED5-3741-A6F9-7784DE91CA67}"/>
              </a:ext>
            </a:extLst>
          </p:cNvPr>
          <p:cNvSpPr txBox="1">
            <a:spLocks/>
          </p:cNvSpPr>
          <p:nvPr/>
        </p:nvSpPr>
        <p:spPr>
          <a:xfrm>
            <a:off x="3529760" y="1021733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far away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24DE685-B5FB-3F48-A2F6-6C4A5C1AFB7B}"/>
              </a:ext>
            </a:extLst>
          </p:cNvPr>
          <p:cNvSpPr txBox="1">
            <a:spLocks/>
          </p:cNvSpPr>
          <p:nvPr/>
        </p:nvSpPr>
        <p:spPr>
          <a:xfrm>
            <a:off x="520700" y="2366748"/>
            <a:ext cx="42164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are near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…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01FC0A-CD29-ED4B-A3C9-4EC17189E960}"/>
              </a:ext>
            </a:extLst>
          </p:cNvPr>
          <p:cNvSpPr txBox="1">
            <a:spLocks/>
          </p:cNvSpPr>
          <p:nvPr/>
        </p:nvSpPr>
        <p:spPr>
          <a:xfrm>
            <a:off x="646860" y="3602208"/>
            <a:ext cx="532213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Father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arms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95D1A-1CFB-284B-8B45-1167B4590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8373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6A513F-6120-1643-8DF1-DBBBD33623E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2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uiExpand="1" build="p"/>
      <p:bldP spid="11" grpId="0" uiExpand="1" build="p"/>
      <p:bldP spid="12" grpId="0" uiExpand="1" build="p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897" y="1742188"/>
            <a:ext cx="7684174" cy="22829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might feel excited.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30939" y="-1310128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031A7-D99C-1641-BD77-078C876AC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264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0172" y="2285403"/>
            <a:ext cx="30734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love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3798304" y="2285403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 chose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F60664-59F6-D342-80BF-58950ECD9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724538-1BF8-A241-B5A7-C1544C6C8E9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63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690" y="1170191"/>
            <a:ext cx="41148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adopted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5041195" y="1170191"/>
            <a:ext cx="18295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his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570690" y="2366748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forever family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432D7A-0CF6-284E-A27A-7B23A22CF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290" y="-103994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DB89D4-6707-EE42-BE7A-1B0F75DC4108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634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7" grpId="0" uiExpand="1" build="p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690" y="1170191"/>
            <a:ext cx="41148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for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3340101" y="1170190"/>
            <a:ext cx="31369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happiness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570690" y="2118192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glory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7ECD7F-A1CE-8648-AB59-E170FC0CD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6023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EDAEB4-DA4B-594A-898D-5FEBD421E555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3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7" grpId="0" uiExpand="1" build="p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690" y="1170191"/>
            <a:ext cx="41148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Holy Spirit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C7C46E7-AF9C-2E43-A8BD-0EA429DDA4D4}"/>
              </a:ext>
            </a:extLst>
          </p:cNvPr>
          <p:cNvSpPr txBox="1">
            <a:spLocks/>
          </p:cNvSpPr>
          <p:nvPr/>
        </p:nvSpPr>
        <p:spPr>
          <a:xfrm>
            <a:off x="4685490" y="1170191"/>
            <a:ext cx="31369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sets you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70D3F5-653A-5245-AD04-CECC9CB458BF}"/>
              </a:ext>
            </a:extLst>
          </p:cNvPr>
          <p:cNvSpPr txBox="1">
            <a:spLocks/>
          </p:cNvSpPr>
          <p:nvPr/>
        </p:nvSpPr>
        <p:spPr>
          <a:xfrm>
            <a:off x="570690" y="2118192"/>
            <a:ext cx="40013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apart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4BA942-AF1B-7349-A6A9-A074A8D28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4337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57634D-223E-EF46-8F93-A14274BEBEBE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03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7" grpId="0" uiExpand="1" build="p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04065" y="1208857"/>
            <a:ext cx="2796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inside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42697AD-0713-5949-B774-D746E78127E3}"/>
              </a:ext>
            </a:extLst>
          </p:cNvPr>
          <p:cNvSpPr txBox="1">
            <a:spLocks/>
          </p:cNvSpPr>
          <p:nvPr/>
        </p:nvSpPr>
        <p:spPr>
          <a:xfrm>
            <a:off x="1610065" y="1211214"/>
            <a:ext cx="23015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lives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4C6BE3-EA10-634F-B226-D6859F1B3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263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C4CE11-4F35-B44A-98C4-1E6596523D16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16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5" grpId="0" uiExpand="1" build="p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065187"/>
            <a:ext cx="58801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Like a newborn baby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24983" y="2425118"/>
            <a:ext cx="288496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starts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2845820" y="2425118"/>
            <a:ext cx="22915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over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6100109" y="1049415"/>
            <a:ext cx="1964391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life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C79E2D-328B-FF4E-A408-3A447B337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7617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9B51EF-14B8-D848-893D-A77EBDFBCDF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2220" y="1065187"/>
            <a:ext cx="21336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sins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50900" y="2425118"/>
            <a:ext cx="255905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poof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2845820" y="2425118"/>
            <a:ext cx="22915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409950" y="1049415"/>
            <a:ext cx="3473450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forgiven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8923DC-2C1F-C247-BEF8-25E7D0C0B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0158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5FEDD5-1A90-0B4A-AF47-A9007C0F283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95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994365" y="2008957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This   is </a:t>
            </a:r>
            <a:r>
              <a:rPr lang="en-US" sz="3600" dirty="0">
                <a:latin typeface="Century Gothic" panose="020B0502020202020204" pitchFamily="34" charset="0"/>
              </a:rPr>
              <a:t>grace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003DCD-534E-3443-83C5-6D5F50A67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C4A1DF-87B7-9F4F-84C1-793A3E8B965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4805" y="1597210"/>
            <a:ext cx="14286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654805" y="2793768"/>
            <a:ext cx="27026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over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3929664" y="2793768"/>
            <a:ext cx="22915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310452" y="1597210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poured it out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72A6CC-82A2-6848-9B27-3071F4BF8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246843-5081-0345-8341-11CEAEA437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0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680" y="1325678"/>
            <a:ext cx="433672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own power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464804" y="1332880"/>
            <a:ext cx="265049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making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68680" y="2628287"/>
            <a:ext cx="33813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strong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5CAF70-06D8-F64D-888B-9E951FA28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885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69FD4B-0F2C-D540-B183-6E0663BD744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5574" y="1335788"/>
            <a:ext cx="7684174" cy="22829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you might feel normal.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30939" y="-1310128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7B3D28-509A-9148-9BAB-53F702FED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174" y="-29716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87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1166" y="1146874"/>
            <a:ext cx="17526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has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91166" y="2366748"/>
            <a:ext cx="288496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lined up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5512820" y="2375512"/>
            <a:ext cx="22915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do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409950" y="1171945"/>
            <a:ext cx="343115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exciting jobs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2A51BA-6A29-5242-8F72-B6D3E4CBA90C}"/>
              </a:ext>
            </a:extLst>
          </p:cNvPr>
          <p:cNvSpPr txBox="1">
            <a:spLocks/>
          </p:cNvSpPr>
          <p:nvPr/>
        </p:nvSpPr>
        <p:spPr>
          <a:xfrm>
            <a:off x="3383329" y="2343432"/>
            <a:ext cx="1964391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you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79584E-BFDF-5F48-8E44-F3B930319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1AB373-FC38-0F49-BA9B-6081B8F0F78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39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uiExpand="1" build="p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7845" y="1049415"/>
            <a:ext cx="17526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612490" y="1049415"/>
            <a:ext cx="12276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a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020445" y="1049415"/>
            <a:ext cx="343115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now part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2A51BA-6A29-5242-8F72-B6D3E4CBA90C}"/>
              </a:ext>
            </a:extLst>
          </p:cNvPr>
          <p:cNvSpPr txBox="1">
            <a:spLocks/>
          </p:cNvSpPr>
          <p:nvPr/>
        </p:nvSpPr>
        <p:spPr>
          <a:xfrm>
            <a:off x="1130300" y="2245973"/>
            <a:ext cx="4876799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worldwide kingdom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271F00-0A9D-F748-8111-1BBE4DD85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FF286B-9F49-0544-BE02-A327238E090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64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uiExpand="1" build="p"/>
      <p:bldP spid="9" grpId="0" uiExpand="1" build="p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8445" y="1057301"/>
            <a:ext cx="116624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007100" y="1049415"/>
            <a:ext cx="183300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or sister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2477187" y="1065187"/>
            <a:ext cx="343115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a brother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2A51BA-6A29-5242-8F72-B6D3E4CBA90C}"/>
              </a:ext>
            </a:extLst>
          </p:cNvPr>
          <p:cNvSpPr txBox="1">
            <a:spLocks/>
          </p:cNvSpPr>
          <p:nvPr/>
        </p:nvSpPr>
        <p:spPr>
          <a:xfrm>
            <a:off x="910367" y="2136923"/>
            <a:ext cx="397147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every believer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6B4C70-E7DC-1648-B43A-7D6960FFE24D}"/>
              </a:ext>
            </a:extLst>
          </p:cNvPr>
          <p:cNvSpPr txBox="1">
            <a:spLocks/>
          </p:cNvSpPr>
          <p:nvPr/>
        </p:nvSpPr>
        <p:spPr>
          <a:xfrm>
            <a:off x="5204339" y="2098433"/>
            <a:ext cx="3203062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has ever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75CDE3-8C37-304D-9236-3486735C4608}"/>
              </a:ext>
            </a:extLst>
          </p:cNvPr>
          <p:cNvSpPr txBox="1">
            <a:spLocks/>
          </p:cNvSpPr>
          <p:nvPr/>
        </p:nvSpPr>
        <p:spPr>
          <a:xfrm>
            <a:off x="988445" y="3378144"/>
            <a:ext cx="144995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lived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318EC0-DFB8-3340-9E77-F0B2EF19C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8915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1190E0-3C50-0A4F-9BE1-4EFAAC54830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90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uiExpand="1" build="p"/>
      <p:bldP spid="9" grpId="0" uiExpand="1" build="p"/>
      <p:bldP spid="11" grpId="0" uiExpand="1" build="p"/>
      <p:bldP spid="12" grpId="0" uiExpand="1" build="p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0367" y="660400"/>
            <a:ext cx="4474433" cy="15934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every land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10367" y="1615997"/>
            <a:ext cx="496990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language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5111597" y="660400"/>
            <a:ext cx="343115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tribe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2A51BA-6A29-5242-8F72-B6D3E4CBA90C}"/>
              </a:ext>
            </a:extLst>
          </p:cNvPr>
          <p:cNvSpPr txBox="1">
            <a:spLocks/>
          </p:cNvSpPr>
          <p:nvPr/>
        </p:nvSpPr>
        <p:spPr>
          <a:xfrm>
            <a:off x="906334" y="2704598"/>
            <a:ext cx="397147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family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6B4C70-E7DC-1648-B43A-7D6960FFE24D}"/>
              </a:ext>
            </a:extLst>
          </p:cNvPr>
          <p:cNvSpPr txBox="1">
            <a:spLocks/>
          </p:cNvSpPr>
          <p:nvPr/>
        </p:nvSpPr>
        <p:spPr>
          <a:xfrm>
            <a:off x="5122211" y="1615997"/>
            <a:ext cx="3203062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 are all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75CDE3-8C37-304D-9236-3486735C4608}"/>
              </a:ext>
            </a:extLst>
          </p:cNvPr>
          <p:cNvSpPr txBox="1">
            <a:spLocks/>
          </p:cNvSpPr>
          <p:nvPr/>
        </p:nvSpPr>
        <p:spPr>
          <a:xfrm>
            <a:off x="4420152" y="2709234"/>
            <a:ext cx="1449955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now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7BD53A-D2E7-9244-A412-37A31E621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D731AB-08DC-7C4F-8A33-53E8B174C4EB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78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uiExpand="1" build="p"/>
      <p:bldP spid="9" grpId="0" uiExpand="1" build="p"/>
      <p:bldP spid="11" grpId="0" uiExpand="1" build="p"/>
      <p:bldP spid="12" grpId="0" uiExpand="1" build="p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51536"/>
            <a:ext cx="43561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Welcome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46358" y="1251536"/>
            <a:ext cx="40976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little Christian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DBB980-A239-564D-B35C-0620E166E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98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12E7D8-EE57-F145-92EA-2656A7885435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3800" y="1605779"/>
            <a:ext cx="23816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Enjoy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53930" y="1605779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</a:t>
            </a:r>
            <a:r>
              <a:rPr lang="en-US" sz="3600">
                <a:latin typeface="Century Gothic" panose="020B0502020202020204" pitchFamily="34" charset="0"/>
              </a:rPr>
              <a:t>joyful journey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3531D-5328-2B49-9669-941F0978E0D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L50ps65">
            <a:hlinkClick r:id="" action="ppaction://media"/>
            <a:extLst>
              <a:ext uri="{FF2B5EF4-FFF2-40B4-BE49-F238E27FC236}">
                <a16:creationId xmlns:a16="http://schemas.microsoft.com/office/drawing/2014/main" id="{F15B458F-894D-9B4D-92C6-682024C98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766" y="-12208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68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5071" y="1754299"/>
            <a:ext cx="8631536" cy="225876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Has anything changed?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17893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E8A1B9-8C42-D448-ABC9-110E4BB6C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6400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1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5154" y="1386168"/>
            <a:ext cx="7425445" cy="35668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 yes. In fact, everything has changed.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65335" y="-1001288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E4CBC4-BA46-C14B-88F5-5D9AEF50F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067" y="998737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world you cannot see, angels are shouting praises!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88733" y="-127525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C9F043-D658-3F4C-B36D-EDDC3C6B1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82054</TotalTime>
  <Words>608</Words>
  <Application>Microsoft Macintosh PowerPoint</Application>
  <PresentationFormat>On-screen Show (16:10)</PresentationFormat>
  <Paragraphs>148</Paragraphs>
  <Slides>65</Slides>
  <Notes>0</Notes>
  <HiddenSlides>0</HiddenSlides>
  <MMClips>69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688</cp:revision>
  <dcterms:created xsi:type="dcterms:W3CDTF">2017-01-10T01:35:56Z</dcterms:created>
  <dcterms:modified xsi:type="dcterms:W3CDTF">2018-11-06T15:42:25Z</dcterms:modified>
</cp:coreProperties>
</file>