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440" r:id="rId9"/>
    <p:sldId id="405" r:id="rId10"/>
    <p:sldId id="385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9900"/>
    <a:srgbClr val="808080"/>
    <a:srgbClr val="FA990A"/>
    <a:srgbClr val="FF00FF"/>
    <a:srgbClr val="F89E26"/>
    <a:srgbClr val="9A6B0E"/>
    <a:srgbClr val="99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70" autoAdjust="0"/>
    <p:restoredTop sz="94249" autoAdjust="0"/>
  </p:normalViewPr>
  <p:slideViewPr>
    <p:cSldViewPr snapToGrid="0">
      <p:cViewPr varScale="1">
        <p:scale>
          <a:sx n="57" d="100"/>
          <a:sy n="57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5512A-43BA-466A-B5AF-9F0FC727DDB2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44. Jesus Goes Back to Heaven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457F63-5489-491B-B6C5-70E153A49DA5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" b="5825"/>
          <a:stretch/>
        </p:blipFill>
        <p:spPr bwMode="auto">
          <a:xfrm rot="10800000">
            <a:off x="1092819" y="1946761"/>
            <a:ext cx="2587989" cy="3386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8ABA1E-87D2-4859-B718-FD94DA9B7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4432" y="-1247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 are also many other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things which Jesus did, which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632AF3-0722-4381-81FF-D8AD7AA3E10B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if they would all be written,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60DC22-DA0C-4F63-B273-3195EBF44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228" y="-1233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suppose that even the world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605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itself wouldn’t have room for the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2A1C3-C7E0-4DDD-AD27-AD51C0EDC992}"/>
              </a:ext>
            </a:extLst>
          </p:cNvPr>
          <p:cNvSpPr/>
          <p:nvPr/>
        </p:nvSpPr>
        <p:spPr>
          <a:xfrm>
            <a:off x="903344" y="3635758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books that would be written.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A1D640-0662-4FA1-A78A-D60BB856A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6950" y="-1251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1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81222" y="1396251"/>
            <a:ext cx="849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So, when they had eaten their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13BEB9-FC5B-43E6-BA54-19C721E521C9}"/>
              </a:ext>
            </a:extLst>
          </p:cNvPr>
          <p:cNvSpPr/>
          <p:nvPr/>
        </p:nvSpPr>
        <p:spPr>
          <a:xfrm>
            <a:off x="581222" y="3525737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Simon Peter,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8B8EA8-B8B3-42AA-939A-82E6E7DAC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5551" y="-1226071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F7ECA0-053A-424F-A03C-290DAD07DBA7}"/>
              </a:ext>
            </a:extLst>
          </p:cNvPr>
          <p:cNvSpPr/>
          <p:nvPr/>
        </p:nvSpPr>
        <p:spPr>
          <a:xfrm>
            <a:off x="581222" y="2460994"/>
            <a:ext cx="849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breakfast, </a:t>
            </a:r>
          </a:p>
        </p:txBody>
      </p:sp>
    </p:spTree>
    <p:extLst>
      <p:ext uri="{BB962C8B-B14F-4D97-AF65-F5344CB8AC3E}">
        <p14:creationId xmlns:p14="http://schemas.microsoft.com/office/powerpoint/2010/main" val="27436561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“Simon, son of Jonah,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do you love me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08D8C2-1F6C-45D1-B18E-B1FEC66DD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5539" y="-1233125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4EF1BE-A948-4B7C-A6C1-DA884F7A69BB}"/>
              </a:ext>
            </a:extLst>
          </p:cNvPr>
          <p:cNvSpPr/>
          <p:nvPr/>
        </p:nvSpPr>
        <p:spPr>
          <a:xfrm>
            <a:off x="903344" y="3508046"/>
            <a:ext cx="4366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more than these?”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8202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“Yes, Lord; you know that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E08D99-99C8-481C-BE71-2D1EF41AD00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DCB5C-631C-4102-9BEC-D6B8F6C0D587}"/>
              </a:ext>
            </a:extLst>
          </p:cNvPr>
          <p:cNvSpPr/>
          <p:nvPr/>
        </p:nvSpPr>
        <p:spPr>
          <a:xfrm>
            <a:off x="903344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have </a:t>
            </a:r>
            <a:r>
              <a:rPr lang="en-US" sz="3600" u="sng" dirty="0">
                <a:latin typeface="Century Gothic" panose="020B0502020202020204" pitchFamily="34" charset="0"/>
              </a:rPr>
              <a:t>affection</a:t>
            </a:r>
            <a:r>
              <a:rPr lang="en-US" sz="3600" dirty="0">
                <a:latin typeface="Century Gothic" panose="020B0502020202020204" pitchFamily="34" charset="0"/>
              </a:rPr>
              <a:t> for you.”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A6AA80-01FA-4856-B84F-1BA3869B2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2775" y="-1233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36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354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4572000" y="1432912"/>
            <a:ext cx="425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“Feed my lambs.”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DF3458-1F20-411C-B719-E9512B295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1241" y="-1233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736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 again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second time,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244ED7-E24A-433E-A394-8541F43F8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4162" y="-1232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9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“Simon, son of Jonah,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do you love me?”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BD6B11-6BF6-4B09-9D78-A3BB85B74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275" y="-1224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“Yes, Lord; you know that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07EBDF-B88A-48E6-94B5-6D4112421FC2}"/>
              </a:ext>
            </a:extLst>
          </p:cNvPr>
          <p:cNvSpPr/>
          <p:nvPr/>
        </p:nvSpPr>
        <p:spPr>
          <a:xfrm>
            <a:off x="903344" y="3513847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have </a:t>
            </a:r>
            <a:r>
              <a:rPr lang="en-US" sz="3600" u="sng" dirty="0">
                <a:latin typeface="Century Gothic" panose="020B0502020202020204" pitchFamily="34" charset="0"/>
              </a:rPr>
              <a:t>affection</a:t>
            </a:r>
            <a:r>
              <a:rPr lang="en-US" sz="3600" dirty="0">
                <a:latin typeface="Century Gothic" panose="020B0502020202020204" pitchFamily="34" charset="0"/>
              </a:rPr>
              <a:t> for you.”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9A31E3-3DCC-45BE-9DAB-63408DD9E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250" y="-1233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229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4535892" y="1390169"/>
            <a:ext cx="419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</a:t>
            </a:r>
            <a:r>
              <a:rPr lang="en-US" sz="3600" u="sng" dirty="0">
                <a:latin typeface="Century Gothic" panose="020B0502020202020204" pitchFamily="34" charset="0"/>
              </a:rPr>
              <a:t>Tend</a:t>
            </a:r>
            <a:r>
              <a:rPr lang="en-US" sz="3600" dirty="0">
                <a:latin typeface="Century Gothic" panose="020B0502020202020204" pitchFamily="34" charset="0"/>
              </a:rPr>
              <a:t> my sheep.”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821352-266D-4962-B099-524E86F7F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668" y="-1232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9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387" y="-137783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 the third time,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“Simon, son of Jonah, do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6AFEA-426E-44A9-A59F-E740D6F871E3}"/>
              </a:ext>
            </a:extLst>
          </p:cNvPr>
          <p:cNvSpPr/>
          <p:nvPr/>
        </p:nvSpPr>
        <p:spPr>
          <a:xfrm>
            <a:off x="903344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have </a:t>
            </a:r>
            <a:r>
              <a:rPr lang="en-US" sz="3600" u="sng" dirty="0">
                <a:latin typeface="Century Gothic" panose="020B0502020202020204" pitchFamily="34" charset="0"/>
              </a:rPr>
              <a:t>affection</a:t>
            </a:r>
            <a:r>
              <a:rPr lang="en-US" sz="3600" dirty="0">
                <a:latin typeface="Century Gothic" panose="020B0502020202020204" pitchFamily="34" charset="0"/>
              </a:rPr>
              <a:t> for me?”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B6BAD4-CBF3-454E-9BB2-D5E7CCC1F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6975" y="-1228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29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Peter was </a:t>
            </a:r>
            <a:r>
              <a:rPr lang="en-US" sz="3600" u="sng" dirty="0">
                <a:latin typeface="Century Gothic" panose="020B0502020202020204" pitchFamily="34" charset="0"/>
              </a:rPr>
              <a:t>grieved</a:t>
            </a:r>
            <a:r>
              <a:rPr lang="en-US" sz="3600" dirty="0">
                <a:latin typeface="Century Gothic" panose="020B0502020202020204" pitchFamily="34" charset="0"/>
              </a:rPr>
              <a:t> because 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asked him the third time,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8F2C6-BD5A-43F8-8302-2845C711D2D7}"/>
              </a:ext>
            </a:extLst>
          </p:cNvPr>
          <p:cNvSpPr/>
          <p:nvPr/>
        </p:nvSpPr>
        <p:spPr>
          <a:xfrm>
            <a:off x="834660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“Do you have </a:t>
            </a:r>
            <a:r>
              <a:rPr lang="en-US" sz="3600" u="sng" dirty="0">
                <a:latin typeface="Century Gothic" panose="020B0502020202020204" pitchFamily="34" charset="0"/>
              </a:rPr>
              <a:t>affection</a:t>
            </a:r>
            <a:r>
              <a:rPr lang="en-US" sz="3600" dirty="0">
                <a:latin typeface="Century Gothic" panose="020B0502020202020204" pitchFamily="34" charset="0"/>
              </a:rPr>
              <a:t> for me?”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75A6A2-AA82-44A4-8441-2085338F8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4112" y="-1237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69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“Lord, you know everything.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F2754-1E15-4071-9A33-83D22022E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9789" y="-1233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772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know that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have </a:t>
            </a:r>
            <a:r>
              <a:rPr lang="en-US" sz="3600" u="sng" dirty="0">
                <a:latin typeface="Century Gothic" panose="020B0502020202020204" pitchFamily="34" charset="0"/>
              </a:rPr>
              <a:t>affection</a:t>
            </a:r>
            <a:r>
              <a:rPr lang="en-US" sz="3600" dirty="0">
                <a:latin typeface="Century Gothic" panose="020B0502020202020204" pitchFamily="34" charset="0"/>
              </a:rPr>
              <a:t> for you.”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701525-A52B-45C6-9342-17318029A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225" y="-12321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09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446145" y="1370442"/>
            <a:ext cx="412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4634556" y="1320222"/>
            <a:ext cx="4373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“Feed my sheep.”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50B5F3-B6E1-448E-8FB1-5E90F2ACF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1934" y="-1230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719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“Go and make disciples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of all nations,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74531B-684E-44DB-B04E-301E2BC6A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9837" y="-1224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31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baptizing them in the name of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Father and of the 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91A460-BF31-4FB9-8C60-BCD65446AB16}"/>
              </a:ext>
            </a:extLst>
          </p:cNvPr>
          <p:cNvSpPr/>
          <p:nvPr/>
        </p:nvSpPr>
        <p:spPr>
          <a:xfrm>
            <a:off x="903344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of the Holy Spirit,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F1A53E-D8BA-4A9C-9CE9-FEAA3058C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5562" y="-1238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teaching them to </a:t>
            </a:r>
            <a:r>
              <a:rPr lang="en-US" sz="3600" u="sng" dirty="0">
                <a:latin typeface="Century Gothic" panose="020B0502020202020204" pitchFamily="34" charset="0"/>
              </a:rPr>
              <a:t>observe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56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all things that I commanded you.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3E57BF-3046-44B5-8FDC-C60A68E1D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7025" y="-1224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7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Behold, I am with you always,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even to the end of the age.”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A1182-FFFA-45A3-B62B-48004BC487AC}"/>
              </a:ext>
            </a:extLst>
          </p:cNvPr>
          <p:cNvSpPr/>
          <p:nvPr/>
        </p:nvSpPr>
        <p:spPr>
          <a:xfrm>
            <a:off x="903344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Amen.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5206E-9F18-4AEB-AC36-EE9C13B03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9822" y="-1224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8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had said these things,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 they were looking,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47DE3-A2C3-4A49-B418-BC435FECDCF1}"/>
              </a:ext>
            </a:extLst>
          </p:cNvPr>
          <p:cNvSpPr/>
          <p:nvPr/>
        </p:nvSpPr>
        <p:spPr>
          <a:xfrm>
            <a:off x="903344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was taken up,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E0E85D-7BA4-492F-BDBF-35715EAF2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7025" y="-1238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3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affection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of love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 err="1">
                <a:latin typeface="Century Gothic" panose="020B0502020202020204" pitchFamily="34" charset="0"/>
              </a:rPr>
              <a:t>f</a:t>
            </a:r>
            <a:r>
              <a:rPr lang="en-US" sz="4400" dirty="0">
                <a:latin typeface="Century Gothic" panose="020B0502020202020204" pitchFamily="34" charset="0"/>
              </a:rPr>
              <a:t> – F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C-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908FCF-368C-4F40-AF2D-4E47F9160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2650" y="-1226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70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a cloud </a:t>
            </a:r>
            <a:r>
              <a:rPr lang="en-US" sz="3600" u="sng" dirty="0">
                <a:latin typeface="Century Gothic" panose="020B0502020202020204" pitchFamily="34" charset="0"/>
              </a:rPr>
              <a:t>received</a:t>
            </a:r>
            <a:r>
              <a:rPr lang="en-US" sz="3600" dirty="0">
                <a:latin typeface="Century Gothic" panose="020B0502020202020204" pitchFamily="34" charset="0"/>
              </a:rPr>
              <a:t> him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out of their sight.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3ABDCC-3797-4669-9CB6-B84A9299E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813" y="-1233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552033" y="1449801"/>
            <a:ext cx="803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While they were looking </a:t>
            </a:r>
            <a:r>
              <a:rPr lang="en-US" sz="3600" u="sng" dirty="0">
                <a:latin typeface="Century Gothic" panose="020B0502020202020204" pitchFamily="34" charset="0"/>
              </a:rPr>
              <a:t>steadfastly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552033" y="2514722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into the sky as he went,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503F0C-C9D9-4F98-BDFF-BE67BF9B9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-1233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06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behold, two men stood by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47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white clothing, who also said,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386F83-A17D-407A-B2F3-1EC5EC5C4D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812" y="-123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693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“You men of Galilee,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why do you stand looking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C65D5-D10F-4856-9A45-7C874E8507EC}"/>
              </a:ext>
            </a:extLst>
          </p:cNvPr>
          <p:cNvSpPr/>
          <p:nvPr/>
        </p:nvSpPr>
        <p:spPr>
          <a:xfrm>
            <a:off x="903344" y="350804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into the sky?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A4796F-3B0B-4A28-9C62-3A67398DB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2762" y="-1233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87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This Jesus, who was </a:t>
            </a:r>
            <a:r>
              <a:rPr lang="en-US" sz="3600" u="sng" dirty="0">
                <a:latin typeface="Century Gothic" panose="020B0502020202020204" pitchFamily="34" charset="0"/>
              </a:rPr>
              <a:t>received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up from you into the sky,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AA8E04-6A22-4A69-9CFC-A2147C1FF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8413" y="-1237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68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702622" y="1438649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will come back in the same 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702622" y="2534334"/>
            <a:ext cx="7961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 you saw him going into the sky.”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C83384-B78C-4EEE-A405-6F5AB54F6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6940" y="-1233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89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tend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care of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t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nd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1A0E9C-359A-4162-B3DA-3DB8E96E5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2675" y="-1232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grieved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felt so sad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gr</a:t>
            </a:r>
            <a:r>
              <a:rPr lang="en-US" sz="4400" b="1" dirty="0"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v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523A23-9528-4652-8AD9-9D393308B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8189" y="-1664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8658" y="883020"/>
            <a:ext cx="4326677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observed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obeyed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</a:t>
            </a:r>
            <a:r>
              <a:rPr lang="en-US" sz="4400" dirty="0" err="1">
                <a:latin typeface="Century Gothic" panose="020B0502020202020204" pitchFamily="34" charset="0"/>
              </a:rPr>
              <a:t>b</a:t>
            </a:r>
            <a:r>
              <a:rPr lang="en-US" sz="4400" dirty="0">
                <a:latin typeface="Century Gothic" panose="020B0502020202020204" pitchFamily="34" charset="0"/>
              </a:rPr>
              <a:t> - S</a:t>
            </a:r>
            <a:r>
              <a:rPr lang="en-US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V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D)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16593-D962-4386-9CA3-5067EDA91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8658" y="-1232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6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4992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steadfastly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 a constant way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ST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b="1" dirty="0"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D - f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st - 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B1ACA3-FC82-44AB-99D3-826326786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1225" y="-123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270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645" y="3119360"/>
            <a:ext cx="6969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accept or get something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33CC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EI</a:t>
            </a:r>
            <a:r>
              <a:rPr lang="en-US" sz="4400" dirty="0">
                <a:latin typeface="Century Gothic" panose="020B0502020202020204" pitchFamily="34" charset="0"/>
              </a:rPr>
              <a:t>V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D5A56-53F0-4D9B-BBBE-DC3107D7E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6950" y="-1228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1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Goes Back 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to Heaven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1270454" y="3323916"/>
            <a:ext cx="6603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From John 21, 28; Matthew 28; Acts 1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58D5F9-34B3-45CF-AEE8-AF45038E7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2650" y="-1228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93377</TotalTime>
  <Words>461</Words>
  <Application>Microsoft Office PowerPoint</Application>
  <PresentationFormat>On-screen Show (16:10)</PresentationFormat>
  <Paragraphs>91</Paragraphs>
  <Slides>35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759</cp:revision>
  <dcterms:created xsi:type="dcterms:W3CDTF">2017-01-10T01:35:56Z</dcterms:created>
  <dcterms:modified xsi:type="dcterms:W3CDTF">2019-08-04T04:53:33Z</dcterms:modified>
</cp:coreProperties>
</file>