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323" r:id="rId2"/>
    <p:sldId id="258" r:id="rId3"/>
    <p:sldId id="280" r:id="rId4"/>
    <p:sldId id="281" r:id="rId5"/>
    <p:sldId id="283" r:id="rId6"/>
    <p:sldId id="282" r:id="rId7"/>
    <p:sldId id="284" r:id="rId8"/>
    <p:sldId id="285" r:id="rId9"/>
    <p:sldId id="286" r:id="rId10"/>
    <p:sldId id="287" r:id="rId11"/>
    <p:sldId id="288" r:id="rId12"/>
    <p:sldId id="340" r:id="rId13"/>
    <p:sldId id="291" r:id="rId14"/>
    <p:sldId id="292" r:id="rId15"/>
    <p:sldId id="293" r:id="rId16"/>
    <p:sldId id="321" r:id="rId17"/>
    <p:sldId id="294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295" r:id="rId26"/>
    <p:sldId id="296" r:id="rId27"/>
    <p:sldId id="297" r:id="rId28"/>
    <p:sldId id="298" r:id="rId29"/>
    <p:sldId id="279" r:id="rId30"/>
    <p:sldId id="301" r:id="rId31"/>
    <p:sldId id="302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317" r:id="rId46"/>
    <p:sldId id="318" r:id="rId47"/>
    <p:sldId id="319" r:id="rId48"/>
    <p:sldId id="331" r:id="rId49"/>
    <p:sldId id="332" r:id="rId50"/>
    <p:sldId id="333" r:id="rId51"/>
    <p:sldId id="334" r:id="rId52"/>
    <p:sldId id="335" r:id="rId53"/>
    <p:sldId id="336" r:id="rId54"/>
    <p:sldId id="337" r:id="rId55"/>
    <p:sldId id="338" r:id="rId56"/>
    <p:sldId id="339" r:id="rId57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ED7D31"/>
    <a:srgbClr val="EC1414"/>
    <a:srgbClr val="C507F9"/>
    <a:srgbClr val="990000"/>
    <a:srgbClr val="1506D4"/>
    <a:srgbClr val="FE9202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417" autoAdjust="0"/>
    <p:restoredTop sz="94280" autoAdjust="0"/>
  </p:normalViewPr>
  <p:slideViewPr>
    <p:cSldViewPr snapToGrid="0">
      <p:cViewPr varScale="1">
        <p:scale>
          <a:sx n="101" d="100"/>
          <a:sy n="101" d="100"/>
        </p:scale>
        <p:origin x="208" y="1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40380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52859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42299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74296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7993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34518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73821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01314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88659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10864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4518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4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8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audio" Target="../media/media29.m4a"/><Relationship Id="rId5" Type="http://schemas.microsoft.com/office/2007/relationships/media" Target="../media/media29.m4a"/><Relationship Id="rId4" Type="http://schemas.openxmlformats.org/officeDocument/2006/relationships/audio" Target="../media/media28.mp3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1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audio" Target="../media/media32.m4a"/><Relationship Id="rId5" Type="http://schemas.microsoft.com/office/2007/relationships/media" Target="../media/media32.m4a"/><Relationship Id="rId4" Type="http://schemas.openxmlformats.org/officeDocument/2006/relationships/audio" Target="../media/media31.mp3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34.m4a"/><Relationship Id="rId3" Type="http://schemas.microsoft.com/office/2007/relationships/media" Target="../media/media31.mp3"/><Relationship Id="rId7" Type="http://schemas.microsoft.com/office/2007/relationships/media" Target="../media/media34.m4a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audio" Target="../media/media33.mp3"/><Relationship Id="rId11" Type="http://schemas.openxmlformats.org/officeDocument/2006/relationships/image" Target="../media/image3.png"/><Relationship Id="rId5" Type="http://schemas.microsoft.com/office/2007/relationships/media" Target="../media/media33.mp3"/><Relationship Id="rId10" Type="http://schemas.openxmlformats.org/officeDocument/2006/relationships/image" Target="../media/image2.png"/><Relationship Id="rId4" Type="http://schemas.openxmlformats.org/officeDocument/2006/relationships/audio" Target="../media/media31.mp3"/><Relationship Id="rId9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38.m4a"/><Relationship Id="rId3" Type="http://schemas.microsoft.com/office/2007/relationships/media" Target="../media/media36.mp3"/><Relationship Id="rId7" Type="http://schemas.microsoft.com/office/2007/relationships/media" Target="../media/media38.m4a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6" Type="http://schemas.openxmlformats.org/officeDocument/2006/relationships/audio" Target="../media/media37.mp3"/><Relationship Id="rId11" Type="http://schemas.openxmlformats.org/officeDocument/2006/relationships/image" Target="../media/image3.png"/><Relationship Id="rId5" Type="http://schemas.microsoft.com/office/2007/relationships/media" Target="../media/media37.mp3"/><Relationship Id="rId10" Type="http://schemas.openxmlformats.org/officeDocument/2006/relationships/image" Target="../media/image2.png"/><Relationship Id="rId4" Type="http://schemas.openxmlformats.org/officeDocument/2006/relationships/audio" Target="../media/media36.mp3"/><Relationship Id="rId9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2.m4a"/><Relationship Id="rId3" Type="http://schemas.microsoft.com/office/2007/relationships/media" Target="../media/media40.mp3"/><Relationship Id="rId7" Type="http://schemas.microsoft.com/office/2007/relationships/media" Target="../media/media42.m4a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audio" Target="../media/media41.mp3"/><Relationship Id="rId11" Type="http://schemas.openxmlformats.org/officeDocument/2006/relationships/image" Target="../media/image3.png"/><Relationship Id="rId5" Type="http://schemas.microsoft.com/office/2007/relationships/media" Target="../media/media41.mp3"/><Relationship Id="rId10" Type="http://schemas.openxmlformats.org/officeDocument/2006/relationships/image" Target="../media/image2.png"/><Relationship Id="rId4" Type="http://schemas.openxmlformats.org/officeDocument/2006/relationships/audio" Target="../media/media40.mp3"/><Relationship Id="rId9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audio" Target="../media/media45.m4a"/><Relationship Id="rId5" Type="http://schemas.microsoft.com/office/2007/relationships/media" Target="../media/media45.m4a"/><Relationship Id="rId4" Type="http://schemas.openxmlformats.org/officeDocument/2006/relationships/audio" Target="../media/media44.mp3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audio" Target="../media/media48.m4a"/><Relationship Id="rId5" Type="http://schemas.microsoft.com/office/2007/relationships/media" Target="../media/media48.m4a"/><Relationship Id="rId4" Type="http://schemas.openxmlformats.org/officeDocument/2006/relationships/audio" Target="../media/media47.mp3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0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audio" Target="../media/media51.m4a"/><Relationship Id="rId5" Type="http://schemas.microsoft.com/office/2007/relationships/media" Target="../media/media51.m4a"/><Relationship Id="rId4" Type="http://schemas.openxmlformats.org/officeDocument/2006/relationships/audio" Target="../media/media50.mp3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audio" Target="../media/media53.m4a"/><Relationship Id="rId5" Type="http://schemas.microsoft.com/office/2007/relationships/media" Target="../media/media53.m4a"/><Relationship Id="rId4" Type="http://schemas.openxmlformats.org/officeDocument/2006/relationships/audio" Target="../media/media52.mp3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audio" Target="../media/media55.m4a"/><Relationship Id="rId5" Type="http://schemas.microsoft.com/office/2007/relationships/media" Target="../media/media55.m4a"/><Relationship Id="rId4" Type="http://schemas.openxmlformats.org/officeDocument/2006/relationships/audio" Target="../media/media54.mp3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4a"/><Relationship Id="rId5" Type="http://schemas.microsoft.com/office/2007/relationships/media" Target="../media/media5.m4a"/><Relationship Id="rId4" Type="http://schemas.openxmlformats.org/officeDocument/2006/relationships/audio" Target="../media/media4.mp3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audio" Target="../media/media57.m4a"/><Relationship Id="rId5" Type="http://schemas.microsoft.com/office/2007/relationships/media" Target="../media/media57.m4a"/><Relationship Id="rId4" Type="http://schemas.openxmlformats.org/officeDocument/2006/relationships/audio" Target="../media/media56.mp3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8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audio" Target="../media/media59.m4a"/><Relationship Id="rId5" Type="http://schemas.microsoft.com/office/2007/relationships/media" Target="../media/media59.m4a"/><Relationship Id="rId4" Type="http://schemas.openxmlformats.org/officeDocument/2006/relationships/audio" Target="../media/media58.mp3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0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audio" Target="../media/media61.m4a"/><Relationship Id="rId5" Type="http://schemas.microsoft.com/office/2007/relationships/media" Target="../media/media61.m4a"/><Relationship Id="rId4" Type="http://schemas.openxmlformats.org/officeDocument/2006/relationships/audio" Target="../media/media60.mp3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audio" Target="../media/media63.m4a"/><Relationship Id="rId5" Type="http://schemas.microsoft.com/office/2007/relationships/media" Target="../media/media63.m4a"/><Relationship Id="rId4" Type="http://schemas.openxmlformats.org/officeDocument/2006/relationships/audio" Target="../media/media62.mp3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6.m4a"/><Relationship Id="rId3" Type="http://schemas.microsoft.com/office/2007/relationships/media" Target="../media/media64.mp3"/><Relationship Id="rId7" Type="http://schemas.microsoft.com/office/2007/relationships/media" Target="../media/media66.m4a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audio" Target="../media/media65.mp3"/><Relationship Id="rId11" Type="http://schemas.openxmlformats.org/officeDocument/2006/relationships/image" Target="../media/image3.png"/><Relationship Id="rId5" Type="http://schemas.microsoft.com/office/2007/relationships/media" Target="../media/media65.mp3"/><Relationship Id="rId10" Type="http://schemas.openxmlformats.org/officeDocument/2006/relationships/image" Target="../media/image2.png"/><Relationship Id="rId4" Type="http://schemas.openxmlformats.org/officeDocument/2006/relationships/audio" Target="../media/media64.mp3"/><Relationship Id="rId9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8.mp3"/><Relationship Id="rId7" Type="http://schemas.openxmlformats.org/officeDocument/2006/relationships/slideLayout" Target="../slideLayouts/slideLayout2.xml"/><Relationship Id="rId2" Type="http://schemas.microsoft.com/office/2007/relationships/media" Target="../media/media67.mp3"/><Relationship Id="rId1" Type="http://schemas.openxmlformats.org/officeDocument/2006/relationships/audio" Target="NULL" TargetMode="External"/><Relationship Id="rId6" Type="http://schemas.openxmlformats.org/officeDocument/2006/relationships/audio" Target="../media/media69.m4a"/><Relationship Id="rId5" Type="http://schemas.microsoft.com/office/2007/relationships/media" Target="../media/media69.m4a"/><Relationship Id="rId4" Type="http://schemas.openxmlformats.org/officeDocument/2006/relationships/audio" Target="../media/media68.mp3"/><Relationship Id="rId9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71.mp3"/><Relationship Id="rId7" Type="http://schemas.openxmlformats.org/officeDocument/2006/relationships/slideLayout" Target="../slideLayouts/slideLayout2.xml"/><Relationship Id="rId2" Type="http://schemas.microsoft.com/office/2007/relationships/media" Target="../media/media70.mp3"/><Relationship Id="rId1" Type="http://schemas.openxmlformats.org/officeDocument/2006/relationships/audio" Target="NULL" TargetMode="External"/><Relationship Id="rId6" Type="http://schemas.openxmlformats.org/officeDocument/2006/relationships/audio" Target="../media/media72.m4a"/><Relationship Id="rId5" Type="http://schemas.microsoft.com/office/2007/relationships/media" Target="../media/media72.m4a"/><Relationship Id="rId4" Type="http://schemas.openxmlformats.org/officeDocument/2006/relationships/audio" Target="../media/media71.mp3"/><Relationship Id="rId9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74.mp3"/><Relationship Id="rId7" Type="http://schemas.openxmlformats.org/officeDocument/2006/relationships/slideLayout" Target="../slideLayouts/slideLayout2.xml"/><Relationship Id="rId2" Type="http://schemas.microsoft.com/office/2007/relationships/media" Target="../media/media73.mp3"/><Relationship Id="rId1" Type="http://schemas.openxmlformats.org/officeDocument/2006/relationships/audio" Target="NULL" TargetMode="External"/><Relationship Id="rId6" Type="http://schemas.openxmlformats.org/officeDocument/2006/relationships/audio" Target="../media/media75.m4a"/><Relationship Id="rId5" Type="http://schemas.microsoft.com/office/2007/relationships/media" Target="../media/media75.m4a"/><Relationship Id="rId4" Type="http://schemas.openxmlformats.org/officeDocument/2006/relationships/audio" Target="../media/media74.mp3"/><Relationship Id="rId9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77.mp3"/><Relationship Id="rId7" Type="http://schemas.openxmlformats.org/officeDocument/2006/relationships/slideLayout" Target="../slideLayouts/slideLayout2.xml"/><Relationship Id="rId2" Type="http://schemas.microsoft.com/office/2007/relationships/media" Target="../media/media76.mp3"/><Relationship Id="rId1" Type="http://schemas.openxmlformats.org/officeDocument/2006/relationships/audio" Target="NULL" TargetMode="External"/><Relationship Id="rId6" Type="http://schemas.openxmlformats.org/officeDocument/2006/relationships/audio" Target="../media/media78.m4a"/><Relationship Id="rId5" Type="http://schemas.microsoft.com/office/2007/relationships/media" Target="../media/media78.m4a"/><Relationship Id="rId4" Type="http://schemas.openxmlformats.org/officeDocument/2006/relationships/audio" Target="../media/media77.mp3"/><Relationship Id="rId9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80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79.mp3"/><Relationship Id="rId1" Type="http://schemas.microsoft.com/office/2007/relationships/media" Target="../media/media79.mp3"/><Relationship Id="rId6" Type="http://schemas.openxmlformats.org/officeDocument/2006/relationships/audio" Target="../media/media81.m4a"/><Relationship Id="rId5" Type="http://schemas.microsoft.com/office/2007/relationships/media" Target="../media/media81.m4a"/><Relationship Id="rId4" Type="http://schemas.openxmlformats.org/officeDocument/2006/relationships/audio" Target="../media/media80.mp3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4a"/><Relationship Id="rId5" Type="http://schemas.microsoft.com/office/2007/relationships/media" Target="../media/media8.m4a"/><Relationship Id="rId4" Type="http://schemas.openxmlformats.org/officeDocument/2006/relationships/audio" Target="../media/media7.mp3"/><Relationship Id="rId9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media" Target="../media/media84.mp3"/><Relationship Id="rId13" Type="http://schemas.openxmlformats.org/officeDocument/2006/relationships/image" Target="../media/image3.png"/><Relationship Id="rId3" Type="http://schemas.microsoft.com/office/2007/relationships/media" Target="../media/media1.mp3"/><Relationship Id="rId7" Type="http://schemas.openxmlformats.org/officeDocument/2006/relationships/audio" Target="NULL" TargetMode="External"/><Relationship Id="rId12" Type="http://schemas.openxmlformats.org/officeDocument/2006/relationships/image" Target="../media/image2.png"/><Relationship Id="rId2" Type="http://schemas.openxmlformats.org/officeDocument/2006/relationships/audio" Target="../media/media82.mp3"/><Relationship Id="rId1" Type="http://schemas.microsoft.com/office/2007/relationships/media" Target="../media/media82.mp3"/><Relationship Id="rId6" Type="http://schemas.openxmlformats.org/officeDocument/2006/relationships/audio" Target="../media/media83.mp3"/><Relationship Id="rId11" Type="http://schemas.openxmlformats.org/officeDocument/2006/relationships/slideLayout" Target="../slideLayouts/slideLayout6.xml"/><Relationship Id="rId5" Type="http://schemas.microsoft.com/office/2007/relationships/media" Target="../media/media83.mp3"/><Relationship Id="rId10" Type="http://schemas.openxmlformats.org/officeDocument/2006/relationships/audio" Target="../media/media85.m4a"/><Relationship Id="rId4" Type="http://schemas.openxmlformats.org/officeDocument/2006/relationships/audio" Target="../media/media1.mp3"/><Relationship Id="rId9" Type="http://schemas.microsoft.com/office/2007/relationships/media" Target="../media/media85.m4a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89.m4a"/><Relationship Id="rId3" Type="http://schemas.microsoft.com/office/2007/relationships/media" Target="../media/media87.mp3"/><Relationship Id="rId7" Type="http://schemas.microsoft.com/office/2007/relationships/media" Target="../media/media89.m4a"/><Relationship Id="rId2" Type="http://schemas.openxmlformats.org/officeDocument/2006/relationships/audio" Target="../media/media86.mp3"/><Relationship Id="rId1" Type="http://schemas.microsoft.com/office/2007/relationships/media" Target="../media/media86.mp3"/><Relationship Id="rId6" Type="http://schemas.openxmlformats.org/officeDocument/2006/relationships/audio" Target="../media/media88.mp3"/><Relationship Id="rId11" Type="http://schemas.openxmlformats.org/officeDocument/2006/relationships/image" Target="../media/image3.png"/><Relationship Id="rId5" Type="http://schemas.microsoft.com/office/2007/relationships/media" Target="../media/media88.mp3"/><Relationship Id="rId10" Type="http://schemas.openxmlformats.org/officeDocument/2006/relationships/image" Target="../media/image2.png"/><Relationship Id="rId4" Type="http://schemas.openxmlformats.org/officeDocument/2006/relationships/audio" Target="../media/media87.mp3"/><Relationship Id="rId9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91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90.mp3"/><Relationship Id="rId1" Type="http://schemas.microsoft.com/office/2007/relationships/media" Target="../media/media90.mp3"/><Relationship Id="rId6" Type="http://schemas.openxmlformats.org/officeDocument/2006/relationships/audio" Target="../media/media92.m4a"/><Relationship Id="rId5" Type="http://schemas.microsoft.com/office/2007/relationships/media" Target="../media/media92.m4a"/><Relationship Id="rId4" Type="http://schemas.openxmlformats.org/officeDocument/2006/relationships/audio" Target="../media/media91.mp3"/><Relationship Id="rId9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9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93.mp3"/><Relationship Id="rId1" Type="http://schemas.microsoft.com/office/2007/relationships/media" Target="../media/media93.mp3"/><Relationship Id="rId6" Type="http://schemas.openxmlformats.org/officeDocument/2006/relationships/audio" Target="../media/media95.m4a"/><Relationship Id="rId5" Type="http://schemas.microsoft.com/office/2007/relationships/media" Target="../media/media95.m4a"/><Relationship Id="rId4" Type="http://schemas.openxmlformats.org/officeDocument/2006/relationships/audio" Target="../media/media94.mp3"/><Relationship Id="rId9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media98.m4a"/><Relationship Id="rId3" Type="http://schemas.microsoft.com/office/2007/relationships/media" Target="../media/media97.mp3"/><Relationship Id="rId7" Type="http://schemas.microsoft.com/office/2007/relationships/media" Target="../media/media98.m4a"/><Relationship Id="rId2" Type="http://schemas.openxmlformats.org/officeDocument/2006/relationships/audio" Target="../media/media96.mp3"/><Relationship Id="rId1" Type="http://schemas.microsoft.com/office/2007/relationships/media" Target="../media/media96.mp3"/><Relationship Id="rId6" Type="http://schemas.openxmlformats.org/officeDocument/2006/relationships/audio" Target="../media/media13.mp3"/><Relationship Id="rId11" Type="http://schemas.openxmlformats.org/officeDocument/2006/relationships/image" Target="../media/image3.png"/><Relationship Id="rId5" Type="http://schemas.microsoft.com/office/2007/relationships/media" Target="../media/media13.mp3"/><Relationship Id="rId10" Type="http://schemas.openxmlformats.org/officeDocument/2006/relationships/image" Target="../media/image2.png"/><Relationship Id="rId4" Type="http://schemas.openxmlformats.org/officeDocument/2006/relationships/audio" Target="../media/media97.mp3"/><Relationship Id="rId9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1.m4a"/><Relationship Id="rId3" Type="http://schemas.microsoft.com/office/2007/relationships/media" Target="../media/media16.mp3"/><Relationship Id="rId7" Type="http://schemas.microsoft.com/office/2007/relationships/media" Target="../media/media101.m4a"/><Relationship Id="rId2" Type="http://schemas.openxmlformats.org/officeDocument/2006/relationships/audio" Target="../media/media99.mp3"/><Relationship Id="rId1" Type="http://schemas.microsoft.com/office/2007/relationships/media" Target="../media/media99.mp3"/><Relationship Id="rId6" Type="http://schemas.openxmlformats.org/officeDocument/2006/relationships/audio" Target="../media/media100.mp3"/><Relationship Id="rId11" Type="http://schemas.openxmlformats.org/officeDocument/2006/relationships/image" Target="../media/image3.png"/><Relationship Id="rId5" Type="http://schemas.microsoft.com/office/2007/relationships/media" Target="../media/media100.mp3"/><Relationship Id="rId10" Type="http://schemas.openxmlformats.org/officeDocument/2006/relationships/image" Target="../media/image2.png"/><Relationship Id="rId4" Type="http://schemas.openxmlformats.org/officeDocument/2006/relationships/audio" Target="../media/media16.mp3"/><Relationship Id="rId9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5.m4a"/><Relationship Id="rId3" Type="http://schemas.microsoft.com/office/2007/relationships/media" Target="../media/media103.mp3"/><Relationship Id="rId7" Type="http://schemas.microsoft.com/office/2007/relationships/media" Target="../media/media105.m4a"/><Relationship Id="rId2" Type="http://schemas.openxmlformats.org/officeDocument/2006/relationships/audio" Target="../media/media102.mp3"/><Relationship Id="rId1" Type="http://schemas.microsoft.com/office/2007/relationships/media" Target="../media/media102.mp3"/><Relationship Id="rId6" Type="http://schemas.openxmlformats.org/officeDocument/2006/relationships/audio" Target="../media/media104.mp3"/><Relationship Id="rId11" Type="http://schemas.openxmlformats.org/officeDocument/2006/relationships/image" Target="../media/image3.png"/><Relationship Id="rId5" Type="http://schemas.microsoft.com/office/2007/relationships/media" Target="../media/media104.mp3"/><Relationship Id="rId10" Type="http://schemas.openxmlformats.org/officeDocument/2006/relationships/image" Target="../media/image2.png"/><Relationship Id="rId4" Type="http://schemas.openxmlformats.org/officeDocument/2006/relationships/audio" Target="../media/media103.mp3"/><Relationship Id="rId9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0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06.mp3"/><Relationship Id="rId1" Type="http://schemas.microsoft.com/office/2007/relationships/media" Target="../media/media106.mp3"/><Relationship Id="rId6" Type="http://schemas.openxmlformats.org/officeDocument/2006/relationships/audio" Target="../media/media108.m4a"/><Relationship Id="rId5" Type="http://schemas.microsoft.com/office/2007/relationships/media" Target="../media/media108.m4a"/><Relationship Id="rId4" Type="http://schemas.openxmlformats.org/officeDocument/2006/relationships/audio" Target="../media/media107.mp3"/><Relationship Id="rId9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10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09.mp3"/><Relationship Id="rId1" Type="http://schemas.microsoft.com/office/2007/relationships/media" Target="../media/media109.mp3"/><Relationship Id="rId6" Type="http://schemas.openxmlformats.org/officeDocument/2006/relationships/audio" Target="../media/media111.m4a"/><Relationship Id="rId5" Type="http://schemas.microsoft.com/office/2007/relationships/media" Target="../media/media111.m4a"/><Relationship Id="rId4" Type="http://schemas.openxmlformats.org/officeDocument/2006/relationships/audio" Target="../media/media110.mp3"/><Relationship Id="rId9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1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12.mp3"/><Relationship Id="rId1" Type="http://schemas.microsoft.com/office/2007/relationships/media" Target="../media/media112.mp3"/><Relationship Id="rId6" Type="http://schemas.openxmlformats.org/officeDocument/2006/relationships/audio" Target="../media/media114.m4a"/><Relationship Id="rId5" Type="http://schemas.microsoft.com/office/2007/relationships/media" Target="../media/media114.m4a"/><Relationship Id="rId4" Type="http://schemas.openxmlformats.org/officeDocument/2006/relationships/audio" Target="../media/media113.mp3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0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4a"/><Relationship Id="rId5" Type="http://schemas.microsoft.com/office/2007/relationships/media" Target="../media/media11.m4a"/><Relationship Id="rId4" Type="http://schemas.openxmlformats.org/officeDocument/2006/relationships/audio" Target="../media/media10.mp3"/><Relationship Id="rId9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1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15.mp3"/><Relationship Id="rId1" Type="http://schemas.microsoft.com/office/2007/relationships/media" Target="../media/media115.mp3"/><Relationship Id="rId6" Type="http://schemas.openxmlformats.org/officeDocument/2006/relationships/audio" Target="../media/media117.m4a"/><Relationship Id="rId5" Type="http://schemas.microsoft.com/office/2007/relationships/media" Target="../media/media117.m4a"/><Relationship Id="rId4" Type="http://schemas.openxmlformats.org/officeDocument/2006/relationships/audio" Target="../media/media116.mp3"/><Relationship Id="rId9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19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18.mp3"/><Relationship Id="rId1" Type="http://schemas.microsoft.com/office/2007/relationships/media" Target="../media/media118.mp3"/><Relationship Id="rId6" Type="http://schemas.openxmlformats.org/officeDocument/2006/relationships/audio" Target="../media/media120.m4a"/><Relationship Id="rId5" Type="http://schemas.microsoft.com/office/2007/relationships/media" Target="../media/media120.m4a"/><Relationship Id="rId4" Type="http://schemas.openxmlformats.org/officeDocument/2006/relationships/audio" Target="../media/media119.mp3"/><Relationship Id="rId9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2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21.mp3"/><Relationship Id="rId1" Type="http://schemas.microsoft.com/office/2007/relationships/media" Target="../media/media121.mp3"/><Relationship Id="rId6" Type="http://schemas.openxmlformats.org/officeDocument/2006/relationships/audio" Target="../media/media123.m4a"/><Relationship Id="rId5" Type="http://schemas.microsoft.com/office/2007/relationships/media" Target="../media/media123.m4a"/><Relationship Id="rId4" Type="http://schemas.openxmlformats.org/officeDocument/2006/relationships/audio" Target="../media/media122.mp3"/><Relationship Id="rId9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2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24.mp3"/><Relationship Id="rId1" Type="http://schemas.microsoft.com/office/2007/relationships/media" Target="../media/media124.mp3"/><Relationship Id="rId6" Type="http://schemas.openxmlformats.org/officeDocument/2006/relationships/audio" Target="../media/media126.m4a"/><Relationship Id="rId5" Type="http://schemas.microsoft.com/office/2007/relationships/media" Target="../media/media126.m4a"/><Relationship Id="rId4" Type="http://schemas.openxmlformats.org/officeDocument/2006/relationships/audio" Target="../media/media125.mp3"/><Relationship Id="rId9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28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27.mp3"/><Relationship Id="rId1" Type="http://schemas.microsoft.com/office/2007/relationships/media" Target="../media/media127.mp3"/><Relationship Id="rId6" Type="http://schemas.openxmlformats.org/officeDocument/2006/relationships/audio" Target="../media/media129.m4a"/><Relationship Id="rId5" Type="http://schemas.microsoft.com/office/2007/relationships/media" Target="../media/media129.m4a"/><Relationship Id="rId4" Type="http://schemas.openxmlformats.org/officeDocument/2006/relationships/audio" Target="../media/media128.mp3"/><Relationship Id="rId9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31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30.mp3"/><Relationship Id="rId1" Type="http://schemas.microsoft.com/office/2007/relationships/media" Target="../media/media130.mp3"/><Relationship Id="rId6" Type="http://schemas.openxmlformats.org/officeDocument/2006/relationships/audio" Target="../media/media132.m4a"/><Relationship Id="rId5" Type="http://schemas.microsoft.com/office/2007/relationships/media" Target="../media/media132.m4a"/><Relationship Id="rId4" Type="http://schemas.openxmlformats.org/officeDocument/2006/relationships/audio" Target="../media/media131.mp3"/><Relationship Id="rId9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3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audio" Target="../media/media134.m4a"/><Relationship Id="rId5" Type="http://schemas.microsoft.com/office/2007/relationships/media" Target="../media/media134.m4a"/><Relationship Id="rId4" Type="http://schemas.openxmlformats.org/officeDocument/2006/relationships/audio" Target="../media/media133.mp3"/><Relationship Id="rId9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3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35.mp3"/><Relationship Id="rId1" Type="http://schemas.microsoft.com/office/2007/relationships/media" Target="../media/media135.mp3"/><Relationship Id="rId6" Type="http://schemas.openxmlformats.org/officeDocument/2006/relationships/audio" Target="../media/media137.m4a"/><Relationship Id="rId5" Type="http://schemas.microsoft.com/office/2007/relationships/media" Target="../media/media137.m4a"/><Relationship Id="rId4" Type="http://schemas.openxmlformats.org/officeDocument/2006/relationships/audio" Target="../media/media136.mp3"/><Relationship Id="rId9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38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35.mp3"/><Relationship Id="rId1" Type="http://schemas.microsoft.com/office/2007/relationships/media" Target="../media/media135.mp3"/><Relationship Id="rId6" Type="http://schemas.openxmlformats.org/officeDocument/2006/relationships/audio" Target="../media/media139.m4a"/><Relationship Id="rId5" Type="http://schemas.microsoft.com/office/2007/relationships/media" Target="../media/media139.m4a"/><Relationship Id="rId4" Type="http://schemas.openxmlformats.org/officeDocument/2006/relationships/audio" Target="../media/media138.mp3"/><Relationship Id="rId9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40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35.mp3"/><Relationship Id="rId1" Type="http://schemas.microsoft.com/office/2007/relationships/media" Target="../media/media135.mp3"/><Relationship Id="rId6" Type="http://schemas.openxmlformats.org/officeDocument/2006/relationships/audio" Target="../media/media141.m4a"/><Relationship Id="rId5" Type="http://schemas.microsoft.com/office/2007/relationships/media" Target="../media/media141.m4a"/><Relationship Id="rId4" Type="http://schemas.openxmlformats.org/officeDocument/2006/relationships/audio" Target="../media/media140.mp3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4a"/><Relationship Id="rId5" Type="http://schemas.microsoft.com/office/2007/relationships/media" Target="../media/media14.m4a"/><Relationship Id="rId4" Type="http://schemas.openxmlformats.org/officeDocument/2006/relationships/audio" Target="../media/media13.mp3"/><Relationship Id="rId9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4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35.mp3"/><Relationship Id="rId1" Type="http://schemas.microsoft.com/office/2007/relationships/media" Target="../media/media135.mp3"/><Relationship Id="rId6" Type="http://schemas.openxmlformats.org/officeDocument/2006/relationships/audio" Target="../media/media143.m4a"/><Relationship Id="rId5" Type="http://schemas.microsoft.com/office/2007/relationships/media" Target="../media/media143.m4a"/><Relationship Id="rId4" Type="http://schemas.openxmlformats.org/officeDocument/2006/relationships/audio" Target="../media/media142.mp3"/><Relationship Id="rId9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4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35.mp3"/><Relationship Id="rId1" Type="http://schemas.microsoft.com/office/2007/relationships/media" Target="../media/media135.mp3"/><Relationship Id="rId6" Type="http://schemas.openxmlformats.org/officeDocument/2006/relationships/audio" Target="../media/media145.m4a"/><Relationship Id="rId5" Type="http://schemas.microsoft.com/office/2007/relationships/media" Target="../media/media145.m4a"/><Relationship Id="rId4" Type="http://schemas.openxmlformats.org/officeDocument/2006/relationships/audio" Target="../media/media144.mp3"/><Relationship Id="rId9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media" Target="../media/media146.m4a"/><Relationship Id="rId7" Type="http://schemas.openxmlformats.org/officeDocument/2006/relationships/image" Target="../media/image3.png"/><Relationship Id="rId2" Type="http://schemas.openxmlformats.org/officeDocument/2006/relationships/audio" Target="../media/media135.mp3"/><Relationship Id="rId1" Type="http://schemas.microsoft.com/office/2007/relationships/media" Target="../media/media135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6.m4a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4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35.mp3"/><Relationship Id="rId1" Type="http://schemas.microsoft.com/office/2007/relationships/media" Target="../media/media135.mp3"/><Relationship Id="rId6" Type="http://schemas.openxmlformats.org/officeDocument/2006/relationships/audio" Target="../media/media148.m4a"/><Relationship Id="rId5" Type="http://schemas.microsoft.com/office/2007/relationships/media" Target="../media/media148.m4a"/><Relationship Id="rId4" Type="http://schemas.openxmlformats.org/officeDocument/2006/relationships/audio" Target="../media/media147.mp3"/><Relationship Id="rId9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49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35.mp3"/><Relationship Id="rId1" Type="http://schemas.microsoft.com/office/2007/relationships/media" Target="../media/media135.mp3"/><Relationship Id="rId6" Type="http://schemas.openxmlformats.org/officeDocument/2006/relationships/audio" Target="../media/media150.m4a"/><Relationship Id="rId5" Type="http://schemas.microsoft.com/office/2007/relationships/media" Target="../media/media150.m4a"/><Relationship Id="rId4" Type="http://schemas.openxmlformats.org/officeDocument/2006/relationships/audio" Target="../media/media149.mp3"/><Relationship Id="rId9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51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35.mp3"/><Relationship Id="rId1" Type="http://schemas.microsoft.com/office/2007/relationships/media" Target="../media/media135.mp3"/><Relationship Id="rId6" Type="http://schemas.openxmlformats.org/officeDocument/2006/relationships/audio" Target="../media/media152.m4a"/><Relationship Id="rId5" Type="http://schemas.microsoft.com/office/2007/relationships/media" Target="../media/media152.m4a"/><Relationship Id="rId4" Type="http://schemas.openxmlformats.org/officeDocument/2006/relationships/audio" Target="../media/media151.mp3"/><Relationship Id="rId9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5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35.mp3"/><Relationship Id="rId1" Type="http://schemas.microsoft.com/office/2007/relationships/media" Target="../media/media135.mp3"/><Relationship Id="rId6" Type="http://schemas.openxmlformats.org/officeDocument/2006/relationships/audio" Target="../media/media154.m4a"/><Relationship Id="rId5" Type="http://schemas.microsoft.com/office/2007/relationships/media" Target="../media/media154.m4a"/><Relationship Id="rId4" Type="http://schemas.openxmlformats.org/officeDocument/2006/relationships/audio" Target="../media/media153.mp3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audio" Target="../media/media17.m4a"/><Relationship Id="rId5" Type="http://schemas.microsoft.com/office/2007/relationships/media" Target="../media/media17.m4a"/><Relationship Id="rId4" Type="http://schemas.openxmlformats.org/officeDocument/2006/relationships/audio" Target="../media/media16.mp3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9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audio" Target="../media/media20.m4a"/><Relationship Id="rId5" Type="http://schemas.microsoft.com/office/2007/relationships/media" Target="../media/media20.m4a"/><Relationship Id="rId4" Type="http://schemas.openxmlformats.org/officeDocument/2006/relationships/audio" Target="../media/media19.mp3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audio" Target="../media/media23.m4a"/><Relationship Id="rId5" Type="http://schemas.microsoft.com/office/2007/relationships/media" Target="../media/media23.m4a"/><Relationship Id="rId4" Type="http://schemas.openxmlformats.org/officeDocument/2006/relationships/audio" Target="../media/media22.mp3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audio" Target="../media/media26.m4a"/><Relationship Id="rId5" Type="http://schemas.microsoft.com/office/2007/relationships/media" Target="../media/media26.m4a"/><Relationship Id="rId4" Type="http://schemas.openxmlformats.org/officeDocument/2006/relationships/audio" Target="../media/media25.mp3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53" y="1674160"/>
            <a:ext cx="3300247" cy="3708325"/>
          </a:xfrm>
          <a:prstGeom prst="rect">
            <a:avLst/>
          </a:prstGeom>
        </p:spPr>
      </p:pic>
      <p:pic>
        <p:nvPicPr>
          <p:cNvPr id="2" name="Tit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73878" y="4705529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6" name="Rectangle 5"/>
          <p:cNvSpPr/>
          <p:nvPr/>
        </p:nvSpPr>
        <p:spPr>
          <a:xfrm>
            <a:off x="8005011" y="444803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4811498" y="2665669"/>
            <a:ext cx="4084799" cy="23335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latin typeface="Century Gothic" panose="020B0502020202020204" pitchFamily="34" charset="0"/>
              </a:rPr>
              <a:t>Story in Easy Read English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entury Gothic" panose="020B0502020202020204" pitchFamily="34" charset="0"/>
              </a:rPr>
              <a:t>Questions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entury Gothic" panose="020B0502020202020204" pitchFamily="34" charset="0"/>
              </a:rPr>
              <a:t>Story in Phrases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38" y="5747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827" y="1791484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992611" y="1264649"/>
            <a:ext cx="2998724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Part 4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234176" y="1852100"/>
            <a:ext cx="6144322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B31D648-6880-4CEC-9729-72AC87BB03A2}"/>
              </a:ext>
            </a:extLst>
          </p:cNvPr>
          <p:cNvSpPr txBox="1"/>
          <p:nvPr/>
        </p:nvSpPr>
        <p:spPr>
          <a:xfrm>
            <a:off x="-659586" y="622652"/>
            <a:ext cx="8526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17. Jesus Stops a Storm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CD2E04C-4293-7242-A437-9F6DB2DEDC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9987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648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13" grpId="0" animBg="1"/>
      <p:bldP spid="15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66004" y="1641352"/>
            <a:ext cx="7222259" cy="241769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Cold water splashed the men…</a:t>
            </a:r>
            <a:r>
              <a:rPr lang="en-US" sz="4400">
                <a:latin typeface="Century Gothic" panose="020B0502020202020204" pitchFamily="34" charset="0"/>
              </a:rPr>
              <a:t>brrr</a:t>
            </a:r>
            <a:r>
              <a:rPr lang="en-US" sz="4400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" name="HeJustS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8263" y="498275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9-ColdWater">
            <a:hlinkClick r:id="" action="ppaction://media"/>
            <a:extLst>
              <a:ext uri="{FF2B5EF4-FFF2-40B4-BE49-F238E27FC236}">
                <a16:creationId xmlns:a16="http://schemas.microsoft.com/office/drawing/2014/main" id="{491A6628-EBD7-43FB-8E39-42A4A1B88C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5006" y="784615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3EE2390-D950-4D71-8948-2197B68FDD49}"/>
              </a:ext>
            </a:extLst>
          </p:cNvPr>
          <p:cNvSpPr/>
          <p:nvPr/>
        </p:nvSpPr>
        <p:spPr>
          <a:xfrm>
            <a:off x="44280" y="604636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79E0DE-00F9-5941-A802-2D8EF5DB70C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9399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4835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68182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uiExpand="1" build="p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58046" y="2096428"/>
            <a:ext cx="7127310" cy="191801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But Jesus kept sleeping. </a:t>
            </a:r>
          </a:p>
        </p:txBody>
      </p:sp>
      <p:pic>
        <p:nvPicPr>
          <p:cNvPr id="2" name="WhenWinterCa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8263" y="4995275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10-ButJesus">
            <a:hlinkClick r:id="" action="ppaction://media"/>
            <a:extLst>
              <a:ext uri="{FF2B5EF4-FFF2-40B4-BE49-F238E27FC236}">
                <a16:creationId xmlns:a16="http://schemas.microsoft.com/office/drawing/2014/main" id="{A4EFA531-85FE-4627-ACD7-CA503445D5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5006" y="703327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1F14EE5-C192-43DC-B0DC-3E75FEBE7157}"/>
              </a:ext>
            </a:extLst>
          </p:cNvPr>
          <p:cNvSpPr/>
          <p:nvPr/>
        </p:nvSpPr>
        <p:spPr>
          <a:xfrm>
            <a:off x="44280" y="604636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3B4594-5F12-C14E-8697-C48ED27066F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280" y="-9032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2671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71212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build="p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58046" y="2096428"/>
            <a:ext cx="7127310" cy="191801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His disciples woke him up. </a:t>
            </a:r>
          </a:p>
        </p:txBody>
      </p:sp>
      <p:pic>
        <p:nvPicPr>
          <p:cNvPr id="2" name="WhenWinterCa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8263" y="4995275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10-ButJesus">
            <a:hlinkClick r:id="" action="ppaction://media"/>
            <a:extLst>
              <a:ext uri="{FF2B5EF4-FFF2-40B4-BE49-F238E27FC236}">
                <a16:creationId xmlns:a16="http://schemas.microsoft.com/office/drawing/2014/main" id="{A4EFA531-85FE-4627-ACD7-CA503445D5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5006" y="703327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1F14EE5-C192-43DC-B0DC-3E75FEBE7157}"/>
              </a:ext>
            </a:extLst>
          </p:cNvPr>
          <p:cNvSpPr/>
          <p:nvPr/>
        </p:nvSpPr>
        <p:spPr>
          <a:xfrm>
            <a:off x="44280" y="604636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11-HisDisciples">
            <a:hlinkClick r:id="" action="ppaction://media"/>
            <a:extLst>
              <a:ext uri="{FF2B5EF4-FFF2-40B4-BE49-F238E27FC236}">
                <a16:creationId xmlns:a16="http://schemas.microsoft.com/office/drawing/2014/main" id="{18144A38-5434-43F4-B237-FE5FBD6F008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5568" y="748549"/>
            <a:ext cx="609600" cy="609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D87B0FD-A1BA-4A30-B6B2-8A80B8490CBF}"/>
              </a:ext>
            </a:extLst>
          </p:cNvPr>
          <p:cNvSpPr/>
          <p:nvPr/>
        </p:nvSpPr>
        <p:spPr>
          <a:xfrm>
            <a:off x="150312" y="685733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FB11CF-B75B-8D4A-9DB1-8A6C9BF1FD1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-11174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313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66667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build="p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59704" y="1737714"/>
            <a:ext cx="8141356" cy="241769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"Master, save us!" they cried. "We are going to drown."</a:t>
            </a:r>
          </a:p>
        </p:txBody>
      </p:sp>
      <p:pic>
        <p:nvPicPr>
          <p:cNvPr id="2" name="TheAntRepli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25633" y="4957698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12-MasterSave">
            <a:hlinkClick r:id="" action="ppaction://media"/>
            <a:extLst>
              <a:ext uri="{FF2B5EF4-FFF2-40B4-BE49-F238E27FC236}">
                <a16:creationId xmlns:a16="http://schemas.microsoft.com/office/drawing/2014/main" id="{BEC4DD77-6928-49CE-AE73-7E766B0C3B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4904" y="807773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2B2F45D-67F0-479F-84E9-01ECC1B136D7}"/>
              </a:ext>
            </a:extLst>
          </p:cNvPr>
          <p:cNvSpPr/>
          <p:nvPr/>
        </p:nvSpPr>
        <p:spPr>
          <a:xfrm>
            <a:off x="150312" y="751590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13-WereGoing">
            <a:hlinkClick r:id="" action="ppaction://media"/>
            <a:extLst>
              <a:ext uri="{FF2B5EF4-FFF2-40B4-BE49-F238E27FC236}">
                <a16:creationId xmlns:a16="http://schemas.microsoft.com/office/drawing/2014/main" id="{01CAFBEB-D46C-4D43-ADB2-A794BBC654F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4904" y="781290"/>
            <a:ext cx="609600" cy="609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F4C98E-EC57-4531-81C4-774C3D9E0B87}"/>
              </a:ext>
            </a:extLst>
          </p:cNvPr>
          <p:cNvSpPr/>
          <p:nvPr/>
        </p:nvSpPr>
        <p:spPr>
          <a:xfrm>
            <a:off x="114822" y="778327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6C64BDD-557C-C54D-8589-07C3AE539C6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-10095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2757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build="p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9563" y="1596746"/>
            <a:ext cx="7899186" cy="229502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"Why are you afraid?” Jesus asked. "Your faith is so small."</a:t>
            </a:r>
          </a:p>
        </p:txBody>
      </p:sp>
      <p:pic>
        <p:nvPicPr>
          <p:cNvPr id="2" name="InTheSumm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50685" y="4957697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14-WhyAreYou">
            <a:hlinkClick r:id="" action="ppaction://media"/>
            <a:extLst>
              <a:ext uri="{FF2B5EF4-FFF2-40B4-BE49-F238E27FC236}">
                <a16:creationId xmlns:a16="http://schemas.microsoft.com/office/drawing/2014/main" id="{2D1D2FA1-DF40-40FE-9FBA-0A3A10CD32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5006" y="773459"/>
            <a:ext cx="609600" cy="609600"/>
          </a:xfrm>
          <a:prstGeom prst="rect">
            <a:avLst/>
          </a:prstGeom>
        </p:spPr>
      </p:pic>
      <p:pic>
        <p:nvPicPr>
          <p:cNvPr id="10" name="15-YourFaith">
            <a:hlinkClick r:id="" action="ppaction://media"/>
            <a:extLst>
              <a:ext uri="{FF2B5EF4-FFF2-40B4-BE49-F238E27FC236}">
                <a16:creationId xmlns:a16="http://schemas.microsoft.com/office/drawing/2014/main" id="{FE7AB39C-11E7-41C9-A943-9F8DD21DBFD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4763" y="686013"/>
            <a:ext cx="6096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7FAB561-D26B-4765-A039-AA72A8DED2EF}"/>
              </a:ext>
            </a:extLst>
          </p:cNvPr>
          <p:cNvSpPr/>
          <p:nvPr/>
        </p:nvSpPr>
        <p:spPr>
          <a:xfrm>
            <a:off x="80978" y="678351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36BE7F-3574-4448-A04F-5BC35175995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-9475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343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uiExpand="1" build="p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2321576"/>
            <a:ext cx="9144000" cy="7673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latin typeface="Century Gothic" panose="020B0502020202020204" pitchFamily="34" charset="0"/>
              </a:rPr>
              <a:t>Jesus got up. </a:t>
            </a:r>
          </a:p>
        </p:txBody>
      </p:sp>
      <p:pic>
        <p:nvPicPr>
          <p:cNvPr id="2" name="IChoseToSa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63211" y="4957697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16-JesusGotUp">
            <a:hlinkClick r:id="" action="ppaction://media"/>
            <a:extLst>
              <a:ext uri="{FF2B5EF4-FFF2-40B4-BE49-F238E27FC236}">
                <a16:creationId xmlns:a16="http://schemas.microsoft.com/office/drawing/2014/main" id="{A4EDB374-B357-46AB-B4DD-712588B1E3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6970" y="794961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6468E9-4B61-4485-9E88-7F6754E3256F}"/>
              </a:ext>
            </a:extLst>
          </p:cNvPr>
          <p:cNvSpPr/>
          <p:nvPr/>
        </p:nvSpPr>
        <p:spPr>
          <a:xfrm>
            <a:off x="199537" y="652153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9C9642-B8AE-8C47-B5C6-78A7E6A7BB5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10800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3740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build="p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ouWill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75529" y="4929713"/>
            <a:ext cx="609600" cy="609600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1138749" y="1750821"/>
            <a:ext cx="7136780" cy="2175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500" dirty="0">
                <a:latin typeface="Century Gothic" panose="020B0502020202020204" pitchFamily="34" charset="0"/>
              </a:rPr>
              <a:t>He told the soaking rain, "Stop."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917329" y="466122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7-HeToldSoaking">
            <a:hlinkClick r:id="" action="ppaction://media"/>
            <a:extLst>
              <a:ext uri="{FF2B5EF4-FFF2-40B4-BE49-F238E27FC236}">
                <a16:creationId xmlns:a16="http://schemas.microsoft.com/office/drawing/2014/main" id="{E4E4A70A-105C-42FB-809C-9F4DC0DE35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8975" y="763050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88FBC0-7762-4B47-8091-5DFA2E0A98EE}"/>
              </a:ext>
            </a:extLst>
          </p:cNvPr>
          <p:cNvSpPr/>
          <p:nvPr/>
        </p:nvSpPr>
        <p:spPr>
          <a:xfrm>
            <a:off x="68893" y="668483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08CA5D-D466-AE42-BE9E-B9186C8F772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10061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955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3787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uiExpand="1" build="p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35919" y="1869230"/>
            <a:ext cx="7638585" cy="193598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He told the howling wind, "Be quiet."</a:t>
            </a:r>
          </a:p>
        </p:txBody>
      </p:sp>
      <p:pic>
        <p:nvPicPr>
          <p:cNvPr id="2" name="IWillBeFu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50685" y="4982749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18-HeToldHowling">
            <a:hlinkClick r:id="" action="ppaction://media"/>
            <a:extLst>
              <a:ext uri="{FF2B5EF4-FFF2-40B4-BE49-F238E27FC236}">
                <a16:creationId xmlns:a16="http://schemas.microsoft.com/office/drawing/2014/main" id="{5D76083A-7E73-47A5-A9A6-9423BB3535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5006" y="751529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1BE0874-D957-449C-A022-7155FC7BDA2A}"/>
              </a:ext>
            </a:extLst>
          </p:cNvPr>
          <p:cNvSpPr/>
          <p:nvPr/>
        </p:nvSpPr>
        <p:spPr>
          <a:xfrm>
            <a:off x="44280" y="604636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F52B42-7F6A-F74E-860D-E1470BDE33A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280" y="-10325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950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build="p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78856" y="1809208"/>
            <a:ext cx="7069092" cy="193598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He told the wild waves, "Lie down."</a:t>
            </a:r>
          </a:p>
        </p:txBody>
      </p:sp>
      <p:pic>
        <p:nvPicPr>
          <p:cNvPr id="2" name="IWillBeFu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50685" y="4982749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19-HeToldWild">
            <a:hlinkClick r:id="" action="ppaction://media"/>
            <a:extLst>
              <a:ext uri="{FF2B5EF4-FFF2-40B4-BE49-F238E27FC236}">
                <a16:creationId xmlns:a16="http://schemas.microsoft.com/office/drawing/2014/main" id="{34FDCF8E-A70F-434D-B574-A172BDE246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8975" y="682018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858D14-1001-43E0-9648-6A704E0E6CD6}"/>
              </a:ext>
            </a:extLst>
          </p:cNvPr>
          <p:cNvSpPr/>
          <p:nvPr/>
        </p:nvSpPr>
        <p:spPr>
          <a:xfrm>
            <a:off x="44280" y="604636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4590FE-6457-2F4D-9235-E5EC6630A97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109686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8780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build="p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58221" y="2132117"/>
            <a:ext cx="7069092" cy="1935989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The rain stopped!</a:t>
            </a:r>
            <a:r>
              <a:rPr lang="en-US" sz="44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2" name="IWillBeFu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50685" y="4982749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20-TheRain">
            <a:hlinkClick r:id="" action="ppaction://media"/>
            <a:extLst>
              <a:ext uri="{FF2B5EF4-FFF2-40B4-BE49-F238E27FC236}">
                <a16:creationId xmlns:a16="http://schemas.microsoft.com/office/drawing/2014/main" id="{660FF12E-0D9F-4622-8480-6EFBEB7B24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4444" y="822255"/>
            <a:ext cx="6096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10997F5-DE60-4E2D-9D38-766679E55EEC}"/>
              </a:ext>
            </a:extLst>
          </p:cNvPr>
          <p:cNvSpPr/>
          <p:nvPr/>
        </p:nvSpPr>
        <p:spPr>
          <a:xfrm>
            <a:off x="150312" y="698665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77DC9D-E07D-E24C-B556-5908F79685C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11265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5601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build="p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84554" y="1639049"/>
            <a:ext cx="6261435" cy="313116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Jesus and his disciples sailed at night.</a:t>
            </a:r>
            <a:r>
              <a:rPr lang="en-US" sz="44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2" name="AnAnt&amp;AGrasshopp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5737" y="4932645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46348" y="4770218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532225" y="-534170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1-Jesus&amp;HisDisciples">
            <a:hlinkClick r:id="" action="ppaction://media"/>
            <a:extLst>
              <a:ext uri="{FF2B5EF4-FFF2-40B4-BE49-F238E27FC236}">
                <a16:creationId xmlns:a16="http://schemas.microsoft.com/office/drawing/2014/main" id="{A76FB07D-91DA-4074-A174-90723DCBCD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5006" y="707164"/>
            <a:ext cx="6096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5F91B99-1C82-4C3B-AF58-3EAB3EB4DE55}"/>
              </a:ext>
            </a:extLst>
          </p:cNvPr>
          <p:cNvSpPr/>
          <p:nvPr/>
        </p:nvSpPr>
        <p:spPr>
          <a:xfrm>
            <a:off x="150312" y="601245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967068-27E3-CD4F-A109-6773E2A6DDF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9475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2139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15152" y="2144080"/>
            <a:ext cx="7069092" cy="1935989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The wind became quiet. </a:t>
            </a:r>
          </a:p>
        </p:txBody>
      </p:sp>
      <p:pic>
        <p:nvPicPr>
          <p:cNvPr id="2" name="IWillBeFu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50685" y="4982749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21-TheWind">
            <a:hlinkClick r:id="" action="ppaction://media"/>
            <a:extLst>
              <a:ext uri="{FF2B5EF4-FFF2-40B4-BE49-F238E27FC236}">
                <a16:creationId xmlns:a16="http://schemas.microsoft.com/office/drawing/2014/main" id="{18CA770C-8CBD-4E12-8585-5E21D31DBC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5552" y="784616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E2432C7-E944-497D-8D94-61E4B473F3A0}"/>
              </a:ext>
            </a:extLst>
          </p:cNvPr>
          <p:cNvSpPr/>
          <p:nvPr/>
        </p:nvSpPr>
        <p:spPr>
          <a:xfrm>
            <a:off x="8894" y="727687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2F56EF-71B6-E540-966E-D6193D124AA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48" y="-11556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2892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build="p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15152" y="2144080"/>
            <a:ext cx="7069092" cy="1935989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The waves laid down. </a:t>
            </a:r>
          </a:p>
        </p:txBody>
      </p:sp>
      <p:pic>
        <p:nvPicPr>
          <p:cNvPr id="2" name="IWillBeFu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50685" y="4982749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22-TheWaves">
            <a:hlinkClick r:id="" action="ppaction://media"/>
            <a:extLst>
              <a:ext uri="{FF2B5EF4-FFF2-40B4-BE49-F238E27FC236}">
                <a16:creationId xmlns:a16="http://schemas.microsoft.com/office/drawing/2014/main" id="{3658B259-1C76-44D8-B139-E26E0E0FDA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5552" y="703327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A6019A-1745-4A50-B1D6-F399952A7723}"/>
              </a:ext>
            </a:extLst>
          </p:cNvPr>
          <p:cNvSpPr/>
          <p:nvPr/>
        </p:nvSpPr>
        <p:spPr>
          <a:xfrm>
            <a:off x="44280" y="604636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8BC87C-115A-9940-AAE3-1EA4D517339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101266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5852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build="p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15152" y="2144080"/>
            <a:ext cx="7069092" cy="1935989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All was still.</a:t>
            </a:r>
          </a:p>
        </p:txBody>
      </p:sp>
      <p:pic>
        <p:nvPicPr>
          <p:cNvPr id="2" name="IWillBeFu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50685" y="4982749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23-AllWasStill">
            <a:hlinkClick r:id="" action="ppaction://media"/>
            <a:extLst>
              <a:ext uri="{FF2B5EF4-FFF2-40B4-BE49-F238E27FC236}">
                <a16:creationId xmlns:a16="http://schemas.microsoft.com/office/drawing/2014/main" id="{46215669-D625-4311-87B0-D873ACD62D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5006" y="731288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7170050-850E-44ED-A090-74B3FF236879}"/>
              </a:ext>
            </a:extLst>
          </p:cNvPr>
          <p:cNvSpPr/>
          <p:nvPr/>
        </p:nvSpPr>
        <p:spPr>
          <a:xfrm>
            <a:off x="44280" y="604636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E4FEFB-8894-D642-98F6-BDBF91FE7BD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10325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926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build="p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88504" y="1342274"/>
            <a:ext cx="7259444" cy="323840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Now, the disciples were amazed – amazed and terrified. </a:t>
            </a:r>
          </a:p>
        </p:txBody>
      </p:sp>
      <p:pic>
        <p:nvPicPr>
          <p:cNvPr id="2" name="IWillBeFu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50685" y="4982749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24-NowTheDisciples">
            <a:hlinkClick r:id="" action="ppaction://media"/>
            <a:extLst>
              <a:ext uri="{FF2B5EF4-FFF2-40B4-BE49-F238E27FC236}">
                <a16:creationId xmlns:a16="http://schemas.microsoft.com/office/drawing/2014/main" id="{62BABEF8-C564-411A-8004-7346BC6F44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5006" y="703327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6750D6-EBCF-4EA3-B4EE-03E5C033662C}"/>
              </a:ext>
            </a:extLst>
          </p:cNvPr>
          <p:cNvSpPr/>
          <p:nvPr/>
        </p:nvSpPr>
        <p:spPr>
          <a:xfrm>
            <a:off x="44280" y="604636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7E2D23-33C9-3541-AF9C-08AEC08E973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280" y="-10325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000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build="p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88504" y="1239261"/>
            <a:ext cx="7259444" cy="323840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"Who is this?" they asked. "Even the wind and the waves obey him."</a:t>
            </a:r>
          </a:p>
        </p:txBody>
      </p:sp>
      <p:pic>
        <p:nvPicPr>
          <p:cNvPr id="2" name="IWillBeFu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50685" y="4982749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25-WhoIsThis">
            <a:hlinkClick r:id="" action="ppaction://media"/>
            <a:extLst>
              <a:ext uri="{FF2B5EF4-FFF2-40B4-BE49-F238E27FC236}">
                <a16:creationId xmlns:a16="http://schemas.microsoft.com/office/drawing/2014/main" id="{C90178B0-90FA-47C7-967E-16E35496BE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8904" y="703327"/>
            <a:ext cx="609600" cy="609600"/>
          </a:xfrm>
          <a:prstGeom prst="rect">
            <a:avLst/>
          </a:prstGeom>
        </p:spPr>
      </p:pic>
      <p:pic>
        <p:nvPicPr>
          <p:cNvPr id="10" name="26-EvenTheWind">
            <a:hlinkClick r:id="" action="ppaction://media"/>
            <a:extLst>
              <a:ext uri="{FF2B5EF4-FFF2-40B4-BE49-F238E27FC236}">
                <a16:creationId xmlns:a16="http://schemas.microsoft.com/office/drawing/2014/main" id="{75CBC620-83EE-4209-8309-6C2C910D462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4608" y="703327"/>
            <a:ext cx="609600" cy="609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921251D-43B1-4FD7-8A4C-02DB844C26FD}"/>
              </a:ext>
            </a:extLst>
          </p:cNvPr>
          <p:cNvSpPr/>
          <p:nvPr/>
        </p:nvSpPr>
        <p:spPr>
          <a:xfrm>
            <a:off x="44280" y="604636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B8B5BF8-E04C-E941-946D-C1ECFCE58AA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-10325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93034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build="p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161622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65339" y="2379136"/>
            <a:ext cx="6413321" cy="2266699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How did Jesus make the storm stop?</a:t>
            </a:r>
          </a:p>
        </p:txBody>
      </p:sp>
      <p:pic>
        <p:nvPicPr>
          <p:cNvPr id="2" name="Q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813.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49916" y="4957697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09" y="483291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Q-1">
            <a:hlinkClick r:id="" action="ppaction://media"/>
            <a:extLst>
              <a:ext uri="{FF2B5EF4-FFF2-40B4-BE49-F238E27FC236}">
                <a16:creationId xmlns:a16="http://schemas.microsoft.com/office/drawing/2014/main" id="{B0A3489F-9ED9-44D9-986A-BCC0D4F3ED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5006" y="746603"/>
            <a:ext cx="6096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0B783EA-3F69-4843-AB34-1B3776D5E2DF}"/>
              </a:ext>
            </a:extLst>
          </p:cNvPr>
          <p:cNvSpPr/>
          <p:nvPr/>
        </p:nvSpPr>
        <p:spPr>
          <a:xfrm>
            <a:off x="199537" y="605319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049C917-A263-5B40-961F-D9852F21A2A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10361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656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63636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005517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1999689"/>
            <a:ext cx="7764379" cy="1879711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	How did the disciples feel about Jesus after he stopped the storm? Why?</a:t>
            </a:r>
          </a:p>
        </p:txBody>
      </p:sp>
      <p:pic>
        <p:nvPicPr>
          <p:cNvPr id="2" name="Q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73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25853" y="4970223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09" y="4646416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Q-2">
            <a:hlinkClick r:id="" action="ppaction://media"/>
            <a:extLst>
              <a:ext uri="{FF2B5EF4-FFF2-40B4-BE49-F238E27FC236}">
                <a16:creationId xmlns:a16="http://schemas.microsoft.com/office/drawing/2014/main" id="{7E6753A6-A0C8-4125-BCF5-418B61DC91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5006" y="715135"/>
            <a:ext cx="6096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47C8E46-A59C-4376-814E-BE2767CACDCB}"/>
              </a:ext>
            </a:extLst>
          </p:cNvPr>
          <p:cNvSpPr/>
          <p:nvPr/>
        </p:nvSpPr>
        <p:spPr>
          <a:xfrm>
            <a:off x="199537" y="620567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68944D-9E34-1E4D-8927-A6CAC33F1B2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10297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415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280525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66262" y="2443877"/>
            <a:ext cx="7038749" cy="2266699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How does this miracle prove who Jesus is?</a:t>
            </a:r>
          </a:p>
        </p:txBody>
      </p:sp>
      <p:pic>
        <p:nvPicPr>
          <p:cNvPr id="2" name="Q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32.9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62794" y="4907988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10576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Q-3">
            <a:hlinkClick r:id="" action="ppaction://media"/>
            <a:extLst>
              <a:ext uri="{FF2B5EF4-FFF2-40B4-BE49-F238E27FC236}">
                <a16:creationId xmlns:a16="http://schemas.microsoft.com/office/drawing/2014/main" id="{B1DBE481-4BE9-4289-A8CB-E6954EA897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6662" y="670925"/>
            <a:ext cx="6096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CFB2FE-FF61-4081-A0AC-A824F5DC48DA}"/>
              </a:ext>
            </a:extLst>
          </p:cNvPr>
          <p:cNvSpPr/>
          <p:nvPr/>
        </p:nvSpPr>
        <p:spPr>
          <a:xfrm>
            <a:off x="44280" y="604636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A7C0E2-AD2E-5D46-BF02-9F57F3A5947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10500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1387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868626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031676"/>
            <a:ext cx="8165432" cy="2744519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If Jesus can stop the rain and the wind, how can he make problems in your life become still?</a:t>
            </a:r>
          </a:p>
        </p:txBody>
      </p:sp>
      <p:pic>
        <p:nvPicPr>
          <p:cNvPr id="2" name="Q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028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37951" y="487316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38328" y="4660598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Q-4">
            <a:hlinkClick r:id="" action="ppaction://media"/>
            <a:extLst>
              <a:ext uri="{FF2B5EF4-FFF2-40B4-BE49-F238E27FC236}">
                <a16:creationId xmlns:a16="http://schemas.microsoft.com/office/drawing/2014/main" id="{F5D5D36E-676D-4752-83EC-0FA7370539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7366" y="636383"/>
            <a:ext cx="6096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509D72F-D1FD-4851-A1D1-07AE44477E8C}"/>
              </a:ext>
            </a:extLst>
          </p:cNvPr>
          <p:cNvSpPr/>
          <p:nvPr/>
        </p:nvSpPr>
        <p:spPr>
          <a:xfrm>
            <a:off x="44280" y="604636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7E1204-CD29-F347-A3D9-EFF143365E2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10849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8518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19984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Prayer</a:t>
            </a:r>
          </a:p>
        </p:txBody>
      </p:sp>
      <p:pic>
        <p:nvPicPr>
          <p:cNvPr id="2" name="MOR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25853" y="4907988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7148" y="1491479"/>
            <a:ext cx="7500016" cy="331241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dirty="0">
                <a:latin typeface="Century Gothic" panose="020B0502020202020204" pitchFamily="34" charset="0"/>
              </a:rPr>
              <a:t>Dear Jesus,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>
                <a:latin typeface="Century Gothic" panose="020B0502020202020204" pitchFamily="34" charset="0"/>
              </a:rPr>
              <a:t>You made a scary storm stop.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>
                <a:latin typeface="Century Gothic" panose="020B0502020202020204" pitchFamily="34" charset="0"/>
              </a:rPr>
              <a:t>This shows me that you are God.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>
                <a:latin typeface="Century Gothic" panose="020B0502020202020204" pitchFamily="34" charset="0"/>
              </a:rPr>
              <a:t>You can do anything.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>
                <a:latin typeface="Century Gothic" panose="020B0502020202020204" pitchFamily="34" charset="0"/>
              </a:rPr>
              <a:t>Please make this stormy problem in my life become still.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>
                <a:latin typeface="Century Gothic" panose="020B0502020202020204" pitchFamily="34" charset="0"/>
              </a:rPr>
              <a:t>Amen</a:t>
            </a:r>
          </a:p>
        </p:txBody>
      </p:sp>
      <p:pic>
        <p:nvPicPr>
          <p:cNvPr id="10" name="Prayer">
            <a:hlinkClick r:id="" action="ppaction://media"/>
            <a:extLst>
              <a:ext uri="{FF2B5EF4-FFF2-40B4-BE49-F238E27FC236}">
                <a16:creationId xmlns:a16="http://schemas.microsoft.com/office/drawing/2014/main" id="{02BA3DF6-AE83-45AC-9614-D609AC3267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6449" y="636383"/>
            <a:ext cx="6096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5377127-9848-4BE2-83AC-0C0FE4507201}"/>
              </a:ext>
            </a:extLst>
          </p:cNvPr>
          <p:cNvSpPr/>
          <p:nvPr/>
        </p:nvSpPr>
        <p:spPr>
          <a:xfrm>
            <a:off x="8500348" y="10935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8E316F-148F-4C1B-8DB5-E2CEFA4BBF7F}"/>
              </a:ext>
            </a:extLst>
          </p:cNvPr>
          <p:cNvSpPr/>
          <p:nvPr/>
        </p:nvSpPr>
        <p:spPr>
          <a:xfrm>
            <a:off x="150312" y="519244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BEFA87-B21B-724B-97B9-632A78E5FF7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10479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4581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2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51978" y="1609428"/>
            <a:ext cx="7252570" cy="239539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Gentle waves rocked the boat.</a:t>
            </a:r>
            <a:r>
              <a:rPr lang="en-US" sz="44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2" name="ThePeopleLef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3107" y="4920119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690888" y="-50645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2-GentleWaves">
            <a:hlinkClick r:id="" action="ppaction://media"/>
            <a:extLst>
              <a:ext uri="{FF2B5EF4-FFF2-40B4-BE49-F238E27FC236}">
                <a16:creationId xmlns:a16="http://schemas.microsoft.com/office/drawing/2014/main" id="{93EDC2B4-47EB-4AE1-BCA7-57D8C66CB90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5006" y="698859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A8C06D1-20CB-4F34-996F-EB1549D350AD}"/>
              </a:ext>
            </a:extLst>
          </p:cNvPr>
          <p:cNvSpPr/>
          <p:nvPr/>
        </p:nvSpPr>
        <p:spPr>
          <a:xfrm>
            <a:off x="44280" y="604636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3EF5A6-3D09-A14C-8545-6948C25B349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280" y="-9475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916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3484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build="p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pic>
        <p:nvPicPr>
          <p:cNvPr id="3" name="clip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24850" y="4995275"/>
            <a:ext cx="609600" cy="609600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0" y="3225587"/>
            <a:ext cx="91440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Phrased for Fluency</a:t>
            </a:r>
            <a:endParaRPr lang="en-US" sz="8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it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30905" y="586981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772702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Jesus Stops a </a:t>
            </a:r>
          </a:p>
          <a:p>
            <a:pPr lvl="0" algn="ctr"/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Storm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966210" y="56449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Title">
            <a:hlinkClick r:id="" action="ppaction://media"/>
            <a:extLst>
              <a:ext uri="{FF2B5EF4-FFF2-40B4-BE49-F238E27FC236}">
                <a16:creationId xmlns:a16="http://schemas.microsoft.com/office/drawing/2014/main" id="{8B86E7BA-DD46-48C5-A91C-CA7317765A8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64905" y="600852"/>
            <a:ext cx="609600" cy="6096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41AB0F2-9CD5-4A3A-ABED-0DC6B8097DEA}"/>
              </a:ext>
            </a:extLst>
          </p:cNvPr>
          <p:cNvSpPr/>
          <p:nvPr/>
        </p:nvSpPr>
        <p:spPr>
          <a:xfrm>
            <a:off x="7529063" y="56297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hrases4">
            <a:hlinkClick r:id="" action="ppaction://media"/>
            <a:extLst>
              <a:ext uri="{FF2B5EF4-FFF2-40B4-BE49-F238E27FC236}">
                <a16:creationId xmlns:a16="http://schemas.microsoft.com/office/drawing/2014/main" id="{5D20B45C-6DD1-4D46-80DE-D8BA16A390EA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54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0165" y="1849607"/>
            <a:ext cx="609600" cy="6096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AA2E0A4-C9E6-4B67-BBE8-DE016A29E59C}"/>
              </a:ext>
            </a:extLst>
          </p:cNvPr>
          <p:cNvSpPr/>
          <p:nvPr/>
        </p:nvSpPr>
        <p:spPr>
          <a:xfrm>
            <a:off x="215470" y="167855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3F6450-10E9-2443-A1E0-2B12F061DF4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7836" y="-10824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962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/>
      <p:bldP spid="13" grpId="0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65035" y="1364569"/>
            <a:ext cx="207237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Jesus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3128643" y="1375626"/>
            <a:ext cx="3848374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and his disciples</a:t>
            </a:r>
          </a:p>
        </p:txBody>
      </p:sp>
      <p:pic>
        <p:nvPicPr>
          <p:cNvPr id="3" name="AnAnt&amp;AGrasshopp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63003" y="4945171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1289301" y="2695839"/>
            <a:ext cx="4153375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sailed     at night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	</a:t>
            </a:r>
          </a:p>
        </p:txBody>
      </p:sp>
      <p:pic>
        <p:nvPicPr>
          <p:cNvPr id="15" name="SawHumansEa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8768" y="4709623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5616" y="4411059"/>
            <a:ext cx="1138989" cy="904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-Jesus&amp;HisDisciples-PHRASED">
            <a:hlinkClick r:id="" action="ppaction://media"/>
            <a:extLst>
              <a:ext uri="{FF2B5EF4-FFF2-40B4-BE49-F238E27FC236}">
                <a16:creationId xmlns:a16="http://schemas.microsoft.com/office/drawing/2014/main" id="{6D928E99-DFBE-4768-92F1-BAC3D729E4E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3423" y="789832"/>
            <a:ext cx="609600" cy="6096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C876CFD-36FC-4274-B711-AD556E69870E}"/>
              </a:ext>
            </a:extLst>
          </p:cNvPr>
          <p:cNvSpPr/>
          <p:nvPr/>
        </p:nvSpPr>
        <p:spPr>
          <a:xfrm>
            <a:off x="64841" y="671884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35D14A-6286-3B42-94B3-CB4927B7FEA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-9475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676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60606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uiExpand="1" build="p"/>
      <p:bldP spid="5" grpId="0" uiExpand="1" build="p"/>
      <p:bldP spid="11" grpId="0" animBg="1"/>
      <p:bldP spid="12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 txBox="1">
            <a:spLocks/>
          </p:cNvSpPr>
          <p:nvPr/>
        </p:nvSpPr>
        <p:spPr>
          <a:xfrm>
            <a:off x="4514680" y="2217514"/>
            <a:ext cx="4137102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rocked the boat</a:t>
            </a:r>
            <a:r>
              <a:rPr lang="en-US" sz="3600" b="1" dirty="0">
                <a:solidFill>
                  <a:srgbClr val="EC1414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393160" y="2217514"/>
            <a:ext cx="3777396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Gentle waves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hePeopleLef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38159" y="4942973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2-GentleWaves-PHRASED">
            <a:hlinkClick r:id="" action="ppaction://media"/>
            <a:extLst>
              <a:ext uri="{FF2B5EF4-FFF2-40B4-BE49-F238E27FC236}">
                <a16:creationId xmlns:a16="http://schemas.microsoft.com/office/drawing/2014/main" id="{D5C85548-4E46-4725-9729-BF73A94AD9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3160" y="822255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9A581C8-D99A-486B-A1A7-AD61C3FCB3CE}"/>
              </a:ext>
            </a:extLst>
          </p:cNvPr>
          <p:cNvSpPr/>
          <p:nvPr/>
        </p:nvSpPr>
        <p:spPr>
          <a:xfrm>
            <a:off x="146814" y="718443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EAFB86-060D-0C48-986E-BBDC7CCC2AD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10785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843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65152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uiExpand="1" build="p"/>
      <p:bldP spid="9" grpId="0" uiExpand="1" build="p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umm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69705" y="4922390"/>
            <a:ext cx="609600" cy="609600"/>
          </a:xfrm>
          <a:prstGeom prst="rect">
            <a:avLst/>
          </a:prstGeom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1657292" y="2193599"/>
            <a:ext cx="2765502" cy="10514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Jesus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005010" y="4759963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4084540" y="2193599"/>
            <a:ext cx="3275265" cy="10514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fell asleep</a:t>
            </a:r>
            <a:r>
              <a:rPr lang="en-US" sz="3600" b="1" dirty="0">
                <a:solidFill>
                  <a:srgbClr val="EC1414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" name="3-JesusFellAsleep-PHRASED">
            <a:hlinkClick r:id="" action="ppaction://media"/>
            <a:extLst>
              <a:ext uri="{FF2B5EF4-FFF2-40B4-BE49-F238E27FC236}">
                <a16:creationId xmlns:a16="http://schemas.microsoft.com/office/drawing/2014/main" id="{BC48ABD0-07DC-40BE-AA9A-CDEB7FB4FC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5006" y="703327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A5338C7-AA56-48E2-9CEE-549B59E39B51}"/>
              </a:ext>
            </a:extLst>
          </p:cNvPr>
          <p:cNvSpPr/>
          <p:nvPr/>
        </p:nvSpPr>
        <p:spPr>
          <a:xfrm>
            <a:off x="44280" y="604636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13D921-398F-874F-B109-50F0FCD652B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280" y="-112406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861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uiExpand="1" build="p"/>
      <p:bldP spid="9" grpId="0" animBg="1"/>
      <p:bldP spid="10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-ABadStorm-PHRASED">
            <a:hlinkClick r:id="" action="ppaction://media"/>
            <a:extLst>
              <a:ext uri="{FF2B5EF4-FFF2-40B4-BE49-F238E27FC236}">
                <a16:creationId xmlns:a16="http://schemas.microsoft.com/office/drawing/2014/main" id="{DD178C6A-1469-4925-BD5D-77B2364EDA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0441" y="770133"/>
            <a:ext cx="609600" cy="609600"/>
          </a:xfrm>
          <a:prstGeom prst="rect">
            <a:avLst/>
          </a:prstGeom>
        </p:spPr>
      </p:pic>
      <p:pic>
        <p:nvPicPr>
          <p:cNvPr id="2" name="theGrasshopperAt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12899" y="4946333"/>
            <a:ext cx="609600" cy="609600"/>
          </a:xfrm>
          <a:prstGeom prst="rect">
            <a:avLst/>
          </a:prstGeom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1791030" y="2837095"/>
            <a:ext cx="3570759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upon the lake</a:t>
            </a:r>
            <a:r>
              <a:rPr lang="en-US" sz="3600" b="1" dirty="0">
                <a:solidFill>
                  <a:srgbClr val="EC1414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846424" y="1802664"/>
            <a:ext cx="5060515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 bad storm </a:t>
            </a: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4413344" y="1824310"/>
            <a:ext cx="3532340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blew in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005011" y="464590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4-ABadStorm">
            <a:hlinkClick r:id="" action="ppaction://media"/>
            <a:extLst>
              <a:ext uri="{FF2B5EF4-FFF2-40B4-BE49-F238E27FC236}">
                <a16:creationId xmlns:a16="http://schemas.microsoft.com/office/drawing/2014/main" id="{41F0AAAE-8935-4BF2-A526-F5FF167C40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5006" y="737129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4714B6D-0226-41E3-AE02-06D80A1A6C9C}"/>
              </a:ext>
            </a:extLst>
          </p:cNvPr>
          <p:cNvSpPr/>
          <p:nvPr/>
        </p:nvSpPr>
        <p:spPr>
          <a:xfrm>
            <a:off x="181665" y="746248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43FA0A-C71E-9A4C-9EA8-01482053B50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-9475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054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8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uiExpand="1" build="p"/>
      <p:bldP spid="9" grpId="0" uiExpand="1" build="p"/>
      <p:bldP spid="10" grpId="0" uiExpand="1" build="p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utTheAntP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4088" y="4946332"/>
            <a:ext cx="609600" cy="609600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2125641" y="2184060"/>
            <a:ext cx="2000309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Rain</a:t>
            </a: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4125950" y="2184060"/>
            <a:ext cx="2424420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fell hard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873925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5-RainFellHard">
            <a:hlinkClick r:id="" action="ppaction://media"/>
            <a:extLst>
              <a:ext uri="{FF2B5EF4-FFF2-40B4-BE49-F238E27FC236}">
                <a16:creationId xmlns:a16="http://schemas.microsoft.com/office/drawing/2014/main" id="{DB396126-590A-4CBC-BD69-9FBF77F39A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5006" y="821033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1AAB74-F24E-42CD-BC8C-DF2471C7ECD4}"/>
              </a:ext>
            </a:extLst>
          </p:cNvPr>
          <p:cNvSpPr/>
          <p:nvPr/>
        </p:nvSpPr>
        <p:spPr>
          <a:xfrm>
            <a:off x="176132" y="806998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5-RainFellHard-PHRASED">
            <a:hlinkClick r:id="" action="ppaction://media"/>
            <a:extLst>
              <a:ext uri="{FF2B5EF4-FFF2-40B4-BE49-F238E27FC236}">
                <a16:creationId xmlns:a16="http://schemas.microsoft.com/office/drawing/2014/main" id="{1D745E5A-AAA9-40AB-86A2-BD611FED892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5006" y="758689"/>
            <a:ext cx="609600" cy="6096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CFDE18F-7800-4D0D-A47B-7050D9B2E734}"/>
              </a:ext>
            </a:extLst>
          </p:cNvPr>
          <p:cNvSpPr/>
          <p:nvPr/>
        </p:nvSpPr>
        <p:spPr>
          <a:xfrm>
            <a:off x="0" y="726465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A41EB1-8A4B-BC40-8742-044B701EB19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8482" y="-9475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1385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uiExpand="1" build="p"/>
      <p:bldP spid="10" grpId="0" uiExpand="1" build="p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AreYouDo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08930" y="4942973"/>
            <a:ext cx="609600" cy="609600"/>
          </a:xfrm>
          <a:prstGeom prst="rect">
            <a:avLst/>
          </a:prstGeom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888366" y="2708572"/>
            <a:ext cx="3862052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back and forth</a:t>
            </a:r>
            <a:r>
              <a:rPr lang="en-US" sz="3600" b="1" dirty="0">
                <a:solidFill>
                  <a:srgbClr val="EC1414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1005530" y="1668429"/>
            <a:ext cx="2993720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Strong winds </a:t>
            </a: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3895745" y="1668429"/>
            <a:ext cx="5123144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tossed the boat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005011" y="473481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skedTheGrasshopp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08930" y="132658"/>
            <a:ext cx="609600" cy="609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005010" y="54923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6-StrongWinds-PHRASED">
            <a:hlinkClick r:id="" action="ppaction://media"/>
            <a:extLst>
              <a:ext uri="{FF2B5EF4-FFF2-40B4-BE49-F238E27FC236}">
                <a16:creationId xmlns:a16="http://schemas.microsoft.com/office/drawing/2014/main" id="{C3BAD043-2636-4719-AEFC-1746617CBD1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5930" y="670052"/>
            <a:ext cx="609600" cy="6096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1C924D7-5E1E-43DF-A2AE-E5D47A60E40C}"/>
              </a:ext>
            </a:extLst>
          </p:cNvPr>
          <p:cNvSpPr/>
          <p:nvPr/>
        </p:nvSpPr>
        <p:spPr>
          <a:xfrm>
            <a:off x="44280" y="604636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535AE3-7ECB-1A42-A144-3035E3BD72D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535" y="-9475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3563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uiExpand="1" build="p"/>
      <p:bldP spid="9" grpId="0" uiExpand="1" build="p"/>
      <p:bldP spid="10" grpId="0" uiExpand="1" build="p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SavingMyFoo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08932" y="4942973"/>
            <a:ext cx="609600" cy="609600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2601287" y="2119272"/>
            <a:ext cx="3493881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It almost sank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!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005011" y="4742969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7-ItAlmost-PHRASED">
            <a:hlinkClick r:id="" action="ppaction://media"/>
            <a:extLst>
              <a:ext uri="{FF2B5EF4-FFF2-40B4-BE49-F238E27FC236}">
                <a16:creationId xmlns:a16="http://schemas.microsoft.com/office/drawing/2014/main" id="{01A5BFCD-3CCC-488D-9D01-EEB43C77BC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5006" y="824392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D101372-D2EB-4420-A9CF-7AE1385E04DD}"/>
              </a:ext>
            </a:extLst>
          </p:cNvPr>
          <p:cNvSpPr/>
          <p:nvPr/>
        </p:nvSpPr>
        <p:spPr>
          <a:xfrm>
            <a:off x="150312" y="727687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6BD0D0-67BF-D646-96A9-EDF087A4CD0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312" y="-9842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6784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uiExpand="1" build="p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Win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38159" y="4900587"/>
            <a:ext cx="609600" cy="609600"/>
          </a:xfrm>
          <a:prstGeom prst="rect">
            <a:avLst/>
          </a:prstGeom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697504" y="2804758"/>
            <a:ext cx="4612480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over the boat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1169282" y="1750311"/>
            <a:ext cx="3337814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Huge waves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005010" y="457573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4702589" y="1750311"/>
            <a:ext cx="2566835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crashed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8-HugeWaves-PHRASED">
            <a:hlinkClick r:id="" action="ppaction://media"/>
            <a:extLst>
              <a:ext uri="{FF2B5EF4-FFF2-40B4-BE49-F238E27FC236}">
                <a16:creationId xmlns:a16="http://schemas.microsoft.com/office/drawing/2014/main" id="{82C6E351-1915-498E-9FD4-1135EEDF7D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2704" y="680419"/>
            <a:ext cx="609600" cy="6096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656D297-A62C-4794-B613-25D55CAC57F6}"/>
              </a:ext>
            </a:extLst>
          </p:cNvPr>
          <p:cNvSpPr/>
          <p:nvPr/>
        </p:nvSpPr>
        <p:spPr>
          <a:xfrm>
            <a:off x="79518" y="668228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05E4EB-A348-CF4F-BFAD-4BD97055DF1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11733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46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uiExpand="1" build="p"/>
      <p:bldP spid="9" grpId="0" uiExpand="1" build="p"/>
      <p:bldP spid="13" grpId="0" uiExpand="1" build="p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eJustS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00581" y="4942973"/>
            <a:ext cx="609600" cy="609600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565353" y="1750821"/>
            <a:ext cx="3103399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Cold water </a:t>
            </a: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4021138" y="1773721"/>
            <a:ext cx="4528488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splashed the men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005011" y="4780546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320026" y="2867388"/>
            <a:ext cx="2397512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…</a:t>
            </a:r>
            <a:r>
              <a:rPr lang="en-US" sz="3600" dirty="0" err="1">
                <a:latin typeface="Century Gothic" panose="020B0502020202020204" pitchFamily="34" charset="0"/>
              </a:rPr>
              <a:t>brrr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9-ColdWater-PHRASED">
            <a:hlinkClick r:id="" action="ppaction://media"/>
            <a:extLst>
              <a:ext uri="{FF2B5EF4-FFF2-40B4-BE49-F238E27FC236}">
                <a16:creationId xmlns:a16="http://schemas.microsoft.com/office/drawing/2014/main" id="{34C5A514-C877-45AF-9372-EE35C4225E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5006" y="711734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0E14461-C979-454B-AACB-4CB549774376}"/>
              </a:ext>
            </a:extLst>
          </p:cNvPr>
          <p:cNvSpPr/>
          <p:nvPr/>
        </p:nvSpPr>
        <p:spPr>
          <a:xfrm>
            <a:off x="44280" y="604636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E7E8C93-C999-0940-AC8E-42BD55B9261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11602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318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59091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uiExpand="1" build="p"/>
      <p:bldP spid="10" grpId="0" uiExpand="1" build="p"/>
      <p:bldP spid="13" grpId="0" uiExpand="1" build="p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987040"/>
            <a:ext cx="9144000" cy="1480989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Jesus fell asleep.</a:t>
            </a:r>
          </a:p>
        </p:txBody>
      </p:sp>
      <p:pic>
        <p:nvPicPr>
          <p:cNvPr id="2" name="Yumm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5737" y="4970223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532225" y="-726144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3-JesusFellAsleep">
            <a:hlinkClick r:id="" action="ppaction://media"/>
            <a:extLst>
              <a:ext uri="{FF2B5EF4-FFF2-40B4-BE49-F238E27FC236}">
                <a16:creationId xmlns:a16="http://schemas.microsoft.com/office/drawing/2014/main" id="{8BEC14F3-CF42-44AD-B5D0-222144D935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1917" y="881160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9EA3058-2A54-4F9F-B8A1-7D42D3F1446B}"/>
              </a:ext>
            </a:extLst>
          </p:cNvPr>
          <p:cNvSpPr/>
          <p:nvPr/>
        </p:nvSpPr>
        <p:spPr>
          <a:xfrm>
            <a:off x="281835" y="851248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A175C2-802D-044C-A19F-17A51CE0215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9475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910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build="p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enWin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25633" y="4942973"/>
            <a:ext cx="609600" cy="609600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1186269" y="2122836"/>
            <a:ext cx="2697679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But Jesus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3883948" y="2136663"/>
            <a:ext cx="4020855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kept sleeping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904803" y="4692865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10-ButJesus-PHRASED">
            <a:hlinkClick r:id="" action="ppaction://media"/>
            <a:extLst>
              <a:ext uri="{FF2B5EF4-FFF2-40B4-BE49-F238E27FC236}">
                <a16:creationId xmlns:a16="http://schemas.microsoft.com/office/drawing/2014/main" id="{3EEB1C93-AF18-4775-85DC-A38C1CD4EB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5006" y="769700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41642D6-B518-4534-8D39-714130A114D5}"/>
              </a:ext>
            </a:extLst>
          </p:cNvPr>
          <p:cNvSpPr/>
          <p:nvPr/>
        </p:nvSpPr>
        <p:spPr>
          <a:xfrm>
            <a:off x="44280" y="604636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B59AEC-29F8-A04F-83F9-03EB2B1C9FA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312" y="-10325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6165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uiExpand="1" build="p"/>
      <p:bldP spid="10" grpId="0" uiExpand="1" build="p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eHoppedO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3107" y="4942973"/>
            <a:ext cx="609600" cy="609600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974545" y="2195291"/>
            <a:ext cx="3019692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His disciples </a:t>
            </a: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4558520" y="2195291"/>
            <a:ext cx="3368584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woke him up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904802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1-HisDisciples-PHRASED">
            <a:hlinkClick r:id="" action="ppaction://media"/>
            <a:extLst>
              <a:ext uri="{FF2B5EF4-FFF2-40B4-BE49-F238E27FC236}">
                <a16:creationId xmlns:a16="http://schemas.microsoft.com/office/drawing/2014/main" id="{743A568D-B152-437B-8095-E6B0EC3AD1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1569" y="703327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91363F2-87BB-4238-9BA4-47E9BCFB75F3}"/>
              </a:ext>
            </a:extLst>
          </p:cNvPr>
          <p:cNvSpPr/>
          <p:nvPr/>
        </p:nvSpPr>
        <p:spPr>
          <a:xfrm>
            <a:off x="44280" y="604636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B632BF-6A19-FD4D-ABA8-44D2E71F0FF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831" y="-9226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851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uiExpand="1" build="p"/>
      <p:bldP spid="10" grpId="0" uiExpand="1" build="p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veMeSometh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25633" y="4942973"/>
            <a:ext cx="609600" cy="609600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535433" y="2122716"/>
            <a:ext cx="2560652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"</a:t>
            </a:r>
            <a:r>
              <a:rPr lang="en-US" sz="3600" dirty="0">
                <a:latin typeface="Century Gothic" panose="020B0502020202020204" pitchFamily="34" charset="0"/>
              </a:rPr>
              <a:t>Master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 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3096085" y="2130810"/>
            <a:ext cx="2627005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save us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!"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979958" y="473816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5693955" y="2134794"/>
            <a:ext cx="2936478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they cried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12-MasterSave-PHRASED">
            <a:hlinkClick r:id="" action="ppaction://media"/>
            <a:extLst>
              <a:ext uri="{FF2B5EF4-FFF2-40B4-BE49-F238E27FC236}">
                <a16:creationId xmlns:a16="http://schemas.microsoft.com/office/drawing/2014/main" id="{049D6655-2E5A-44C8-90C2-73B9340EC6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5006" y="769326"/>
            <a:ext cx="609600" cy="6096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0484DBB-AAE1-4BA9-A022-086593B8EC2B}"/>
              </a:ext>
            </a:extLst>
          </p:cNvPr>
          <p:cNvSpPr/>
          <p:nvPr/>
        </p:nvSpPr>
        <p:spPr>
          <a:xfrm>
            <a:off x="150312" y="674758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E1C542-4889-DE4E-8605-EAF84B9B608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11026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226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uiExpand="1" build="p"/>
      <p:bldP spid="10" grpId="0" uiExpand="1" build="p"/>
      <p:bldP spid="13" grpId="0" uiExpand="1" build="p"/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HaveJustEnoug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69704" y="4693471"/>
            <a:ext cx="609600" cy="609600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690015" y="2176583"/>
            <a:ext cx="1688725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"</a:t>
            </a:r>
            <a:r>
              <a:rPr lang="en-US" sz="3600" dirty="0">
                <a:latin typeface="Century Gothic" panose="020B0502020202020204" pitchFamily="34" charset="0"/>
              </a:rPr>
              <a:t>We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2279649" y="2176583"/>
            <a:ext cx="3109196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are going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005009" y="444803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5098533" y="2176583"/>
            <a:ext cx="3475970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to drown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."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3-WereGoing-PHRASED">
            <a:hlinkClick r:id="" action="ppaction://media"/>
            <a:extLst>
              <a:ext uri="{FF2B5EF4-FFF2-40B4-BE49-F238E27FC236}">
                <a16:creationId xmlns:a16="http://schemas.microsoft.com/office/drawing/2014/main" id="{966B71AA-9CBC-48FF-8511-0338669E94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5215" y="671131"/>
            <a:ext cx="6096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577DFCF-FBDA-43FE-86FF-F8F75A6803F2}"/>
              </a:ext>
            </a:extLst>
          </p:cNvPr>
          <p:cNvSpPr/>
          <p:nvPr/>
        </p:nvSpPr>
        <p:spPr>
          <a:xfrm>
            <a:off x="44280" y="604636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70A5A2-1A23-0644-B501-405FAAB9B1B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280" y="-10375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9664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uiExpand="1" build="p"/>
      <p:bldP spid="10" grpId="0" uiExpand="1" build="p"/>
      <p:bldP spid="13" grpId="0" uiExpand="1" build="p"/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TheSumm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83669" y="4942973"/>
            <a:ext cx="609600" cy="609600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1465722" y="1766508"/>
            <a:ext cx="3292513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"</a:t>
            </a:r>
            <a:r>
              <a:rPr lang="en-US" sz="3600" dirty="0">
                <a:latin typeface="Century Gothic" panose="020B0502020202020204" pitchFamily="34" charset="0"/>
              </a:rPr>
              <a:t>Why are you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5252224" y="1766508"/>
            <a:ext cx="2263232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afraid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?”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1595082" y="2804299"/>
            <a:ext cx="2944587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Jesus asked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4-WhyAreYou-PHRASED">
            <a:hlinkClick r:id="" action="ppaction://media"/>
            <a:extLst>
              <a:ext uri="{FF2B5EF4-FFF2-40B4-BE49-F238E27FC236}">
                <a16:creationId xmlns:a16="http://schemas.microsoft.com/office/drawing/2014/main" id="{B0BC8E8C-164B-4D9D-9C83-BE8D05BF02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5006" y="770894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FA7F65C-819A-451F-81A0-F074089D9D29}"/>
              </a:ext>
            </a:extLst>
          </p:cNvPr>
          <p:cNvSpPr/>
          <p:nvPr/>
        </p:nvSpPr>
        <p:spPr>
          <a:xfrm>
            <a:off x="44280" y="604636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578D46-B73E-234B-83C7-EC4A107637B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280" y="-10325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966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uiExpand="1" build="p"/>
      <p:bldP spid="10" grpId="0" uiExpand="1" build="p"/>
      <p:bldP spid="13" grpId="0" uiExpand="1" build="p"/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ChoseToSa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83669" y="4917288"/>
            <a:ext cx="609600" cy="609600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1289301" y="2204671"/>
            <a:ext cx="3058001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"</a:t>
            </a:r>
            <a:r>
              <a:rPr lang="en-US" sz="3600" dirty="0">
                <a:latin typeface="Century Gothic" panose="020B0502020202020204" pitchFamily="34" charset="0"/>
              </a:rPr>
              <a:t>Your faith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005011" y="4754861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4347302" y="2204671"/>
            <a:ext cx="3424718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is so small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."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15-YourFaith-PHRASED">
            <a:hlinkClick r:id="" action="ppaction://media"/>
            <a:extLst>
              <a:ext uri="{FF2B5EF4-FFF2-40B4-BE49-F238E27FC236}">
                <a16:creationId xmlns:a16="http://schemas.microsoft.com/office/drawing/2014/main" id="{B7F64E96-5B7A-4005-AF86-1786E2406F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5006" y="703327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4090C0D-A3EB-40FA-B47A-EB5804E40074}"/>
              </a:ext>
            </a:extLst>
          </p:cNvPr>
          <p:cNvSpPr/>
          <p:nvPr/>
        </p:nvSpPr>
        <p:spPr>
          <a:xfrm>
            <a:off x="44280" y="604636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C877B3-9A6C-FC4C-96B3-301D69E4B5E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280" y="-10325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716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uiExpand="1" build="p"/>
      <p:bldP spid="13" grpId="0" uiExpand="1" build="p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ouWill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75529" y="4929713"/>
            <a:ext cx="609600" cy="609600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2182394" y="2259291"/>
            <a:ext cx="2035477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Jesus</a:t>
            </a: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4217871" y="2276699"/>
            <a:ext cx="2236772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got up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917329" y="466122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6-JesusGotUp-PHRASED">
            <a:hlinkClick r:id="" action="ppaction://media"/>
            <a:extLst>
              <a:ext uri="{FF2B5EF4-FFF2-40B4-BE49-F238E27FC236}">
                <a16:creationId xmlns:a16="http://schemas.microsoft.com/office/drawing/2014/main" id="{A3FA570E-040C-4EF9-A2F5-94C0087573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5006" y="900118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0383560-4CE8-48FA-9EAA-61E54AE62CE9}"/>
              </a:ext>
            </a:extLst>
          </p:cNvPr>
          <p:cNvSpPr/>
          <p:nvPr/>
        </p:nvSpPr>
        <p:spPr>
          <a:xfrm>
            <a:off x="150312" y="904133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A2F0B4-45A2-104D-BB08-5C858A35D2B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11734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192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uiExpand="1" build="p"/>
      <p:bldP spid="10" grpId="0" uiExpand="1" build="p"/>
      <p:bldP spid="1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Will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5737" y="4942973"/>
            <a:ext cx="609600" cy="609600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1014761" y="1698619"/>
            <a:ext cx="2692943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He told </a:t>
            </a: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3546088" y="1698619"/>
            <a:ext cx="4590137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soaking rain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1102856" y="2736410"/>
            <a:ext cx="2443232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"</a:t>
            </a:r>
            <a:r>
              <a:rPr lang="en-US" sz="3600" dirty="0">
                <a:latin typeface="Century Gothic" panose="020B0502020202020204" pitchFamily="34" charset="0"/>
              </a:rPr>
              <a:t>Stop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."</a:t>
            </a:r>
          </a:p>
        </p:txBody>
      </p:sp>
      <p:pic>
        <p:nvPicPr>
          <p:cNvPr id="3" name="17-HeToldSoaking-PHRASED">
            <a:hlinkClick r:id="" action="ppaction://media"/>
            <a:extLst>
              <a:ext uri="{FF2B5EF4-FFF2-40B4-BE49-F238E27FC236}">
                <a16:creationId xmlns:a16="http://schemas.microsoft.com/office/drawing/2014/main" id="{0830AA9C-EECA-46B1-95E4-3597DD476B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5161" y="660828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8E80003-4B04-4D4F-8A20-D46AB965F9C9}"/>
              </a:ext>
            </a:extLst>
          </p:cNvPr>
          <p:cNvSpPr/>
          <p:nvPr/>
        </p:nvSpPr>
        <p:spPr>
          <a:xfrm>
            <a:off x="44280" y="604636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80A8C8-BBE8-384B-9A19-A863F87F21F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39" y="-11920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645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48485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uiExpand="1" build="p"/>
      <p:bldP spid="10" grpId="0" uiExpand="1" build="p"/>
      <p:bldP spid="13" grpId="0" animBg="1"/>
      <p:bldP spid="14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Will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5737" y="4942973"/>
            <a:ext cx="609600" cy="609600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897750" y="1779832"/>
            <a:ext cx="2692943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He told </a:t>
            </a: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3590693" y="1779832"/>
            <a:ext cx="4590137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howling wind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1147460" y="2817623"/>
            <a:ext cx="2688559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"</a:t>
            </a:r>
            <a:r>
              <a:rPr lang="en-US" sz="3600" dirty="0">
                <a:latin typeface="Century Gothic" panose="020B0502020202020204" pitchFamily="34" charset="0"/>
              </a:rPr>
              <a:t>Be quiet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."</a:t>
            </a:r>
          </a:p>
        </p:txBody>
      </p:sp>
      <p:pic>
        <p:nvPicPr>
          <p:cNvPr id="3" name="18-HeToldHowling-PHRASED">
            <a:hlinkClick r:id="" action="ppaction://media"/>
            <a:extLst>
              <a:ext uri="{FF2B5EF4-FFF2-40B4-BE49-F238E27FC236}">
                <a16:creationId xmlns:a16="http://schemas.microsoft.com/office/drawing/2014/main" id="{57D29EBA-B276-4DCB-B194-C64AD1ABF7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5006" y="785390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D19D03D-44AB-46AD-9185-148AB2B211D8}"/>
              </a:ext>
            </a:extLst>
          </p:cNvPr>
          <p:cNvSpPr/>
          <p:nvPr/>
        </p:nvSpPr>
        <p:spPr>
          <a:xfrm>
            <a:off x="150312" y="690822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402C40-9C81-0744-8497-2A594B8252B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312" y="-11187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842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7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62121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uiExpand="1" build="p"/>
      <p:bldP spid="10" grpId="0" uiExpand="1" build="p"/>
      <p:bldP spid="13" grpId="0" animBg="1"/>
      <p:bldP spid="14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Will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5737" y="4942973"/>
            <a:ext cx="609600" cy="609600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1064868" y="1733149"/>
            <a:ext cx="2692943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He told </a:t>
            </a: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3757811" y="1733149"/>
            <a:ext cx="4590137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wild waves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1470692" y="2804393"/>
            <a:ext cx="2688559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"</a:t>
            </a:r>
            <a:r>
              <a:rPr lang="en-US" sz="3600" dirty="0">
                <a:latin typeface="Century Gothic" panose="020B0502020202020204" pitchFamily="34" charset="0"/>
              </a:rPr>
              <a:t>Lie down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."</a:t>
            </a:r>
          </a:p>
        </p:txBody>
      </p:sp>
      <p:pic>
        <p:nvPicPr>
          <p:cNvPr id="3" name="19-HeToldWild-PHRASED">
            <a:hlinkClick r:id="" action="ppaction://media"/>
            <a:extLst>
              <a:ext uri="{FF2B5EF4-FFF2-40B4-BE49-F238E27FC236}">
                <a16:creationId xmlns:a16="http://schemas.microsoft.com/office/drawing/2014/main" id="{7CF7EADC-2C29-471E-96B6-4FB518037E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5268" y="747632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5514B23-9AEB-4045-B275-5E010C86EF20}"/>
              </a:ext>
            </a:extLst>
          </p:cNvPr>
          <p:cNvSpPr/>
          <p:nvPr/>
        </p:nvSpPr>
        <p:spPr>
          <a:xfrm>
            <a:off x="150312" y="727687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582426F-D558-8244-9A7C-90B9ECEA623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312" y="-9475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463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uiExpand="1" build="p"/>
      <p:bldP spid="10" grpId="0" uiExpand="1" build="p"/>
      <p:bldP spid="13" grpId="0" animBg="1"/>
      <p:bldP spid="1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61880" y="1693026"/>
            <a:ext cx="7397938" cy="240654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A bad storm blew in upon the lake.</a:t>
            </a:r>
          </a:p>
        </p:txBody>
      </p:sp>
      <p:pic>
        <p:nvPicPr>
          <p:cNvPr id="2" name="TheGrasshopperAteLo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63211" y="4995275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4-ABadStorm">
            <a:hlinkClick r:id="" action="ppaction://media"/>
            <a:extLst>
              <a:ext uri="{FF2B5EF4-FFF2-40B4-BE49-F238E27FC236}">
                <a16:creationId xmlns:a16="http://schemas.microsoft.com/office/drawing/2014/main" id="{696CC858-14D4-475C-AF68-24CDA0AD15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2280" y="636383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84DC952-CFD7-4317-A744-F2D6E8DC1D43}"/>
              </a:ext>
            </a:extLst>
          </p:cNvPr>
          <p:cNvSpPr/>
          <p:nvPr/>
        </p:nvSpPr>
        <p:spPr>
          <a:xfrm>
            <a:off x="174924" y="541815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CC713E-25FA-754E-AC13-B529F3302D1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680" y="-9124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0739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uiExpand="1" build="p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Will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5737" y="4942973"/>
            <a:ext cx="609600" cy="609600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1700488" y="2212651"/>
            <a:ext cx="2692943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rain </a:t>
            </a: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4148105" y="2212651"/>
            <a:ext cx="3289760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stopped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!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20-TheRain-PHRASED">
            <a:hlinkClick r:id="" action="ppaction://media"/>
            <a:extLst>
              <a:ext uri="{FF2B5EF4-FFF2-40B4-BE49-F238E27FC236}">
                <a16:creationId xmlns:a16="http://schemas.microsoft.com/office/drawing/2014/main" id="{AD08211D-ECB5-4881-A039-DECD8F6F6A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4444" y="824392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E7C8318-6379-4B84-90FB-EADC0EF69AD5}"/>
              </a:ext>
            </a:extLst>
          </p:cNvPr>
          <p:cNvSpPr/>
          <p:nvPr/>
        </p:nvSpPr>
        <p:spPr>
          <a:xfrm>
            <a:off x="174924" y="771550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203ECB-6501-2A4D-A1EB-B1C40E9C5EF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4924" y="-9490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777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uiExpand="1" build="p"/>
      <p:bldP spid="10" grpId="0" uiExpand="1" build="p"/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Will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5737" y="4942973"/>
            <a:ext cx="609600" cy="609600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1187532" y="2276425"/>
            <a:ext cx="2692943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wind </a:t>
            </a: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3635149" y="2276425"/>
            <a:ext cx="4837232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became quiet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21-TheWind-PHRASED">
            <a:hlinkClick r:id="" action="ppaction://media"/>
            <a:extLst>
              <a:ext uri="{FF2B5EF4-FFF2-40B4-BE49-F238E27FC236}">
                <a16:creationId xmlns:a16="http://schemas.microsoft.com/office/drawing/2014/main" id="{2D0B8E1C-D125-4B41-BF26-F41E454548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5006" y="721052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40A5CC5-53C6-4DEA-BEED-8221409FD767}"/>
              </a:ext>
            </a:extLst>
          </p:cNvPr>
          <p:cNvSpPr/>
          <p:nvPr/>
        </p:nvSpPr>
        <p:spPr>
          <a:xfrm>
            <a:off x="97768" y="721052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9807FD-12F8-E94E-BA7E-1FD73D4445A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768" y="-9475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0078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uiExpand="1" build="p"/>
      <p:bldP spid="10" grpId="0" uiExpand="1" build="p"/>
      <p:bldP spid="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Will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5737" y="4942973"/>
            <a:ext cx="609600" cy="609600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1289301" y="2285403"/>
            <a:ext cx="2692943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waves </a:t>
            </a: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3736918" y="2285403"/>
            <a:ext cx="4837232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laid down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F922E6-2FD6-5E4F-903C-73DA26AD18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312" y="-9475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048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uiExpand="1" build="p"/>
      <p:bldP spid="10" grpId="0" uiExpand="1" build="p"/>
      <p:bldP spid="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Will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5737" y="4942973"/>
            <a:ext cx="609600" cy="609600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1824562" y="2229648"/>
            <a:ext cx="2692943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All </a:t>
            </a: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3803828" y="2229648"/>
            <a:ext cx="2931511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was still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23-AllWasStill-PHRASED">
            <a:hlinkClick r:id="" action="ppaction://media"/>
            <a:extLst>
              <a:ext uri="{FF2B5EF4-FFF2-40B4-BE49-F238E27FC236}">
                <a16:creationId xmlns:a16="http://schemas.microsoft.com/office/drawing/2014/main" id="{575B5A52-22D9-4893-9D95-52241AEC52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1918" y="900118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30D9DFB-B558-48AF-93BD-19A5FBD9C8E1}"/>
              </a:ext>
            </a:extLst>
          </p:cNvPr>
          <p:cNvSpPr/>
          <p:nvPr/>
        </p:nvSpPr>
        <p:spPr>
          <a:xfrm>
            <a:off x="174924" y="776707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C52A94-75D5-DF41-AA73-EC0BF151454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4924" y="-11137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0360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uiExpand="1" build="p"/>
      <p:bldP spid="10" grpId="0" uiExpand="1" build="p"/>
      <p:bldP spid="1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Will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5737" y="4942973"/>
            <a:ext cx="609600" cy="609600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61101" y="1714923"/>
            <a:ext cx="1821887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Now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 </a:t>
            </a: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1873102" y="1714923"/>
            <a:ext cx="3098777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disciples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4927274" y="1714923"/>
            <a:ext cx="4279522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were amazed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–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194916" y="2804582"/>
            <a:ext cx="5239508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amazed and terrified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24-NowTheDisciples-PHRASED">
            <a:hlinkClick r:id="" action="ppaction://media"/>
            <a:extLst>
              <a:ext uri="{FF2B5EF4-FFF2-40B4-BE49-F238E27FC236}">
                <a16:creationId xmlns:a16="http://schemas.microsoft.com/office/drawing/2014/main" id="{1067EE76-89C6-4525-A65E-BFBC02C568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2444" y="836164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CAC7984-48ED-48D4-9B83-3C50B51C27E1}"/>
              </a:ext>
            </a:extLst>
          </p:cNvPr>
          <p:cNvSpPr/>
          <p:nvPr/>
        </p:nvSpPr>
        <p:spPr>
          <a:xfrm>
            <a:off x="150312" y="709299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B94691-BE41-AB48-A1E9-03931676070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312" y="-9799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772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uiExpand="1" build="p"/>
      <p:bldP spid="10" grpId="0" uiExpand="1" build="p"/>
      <p:bldP spid="13" grpId="0" animBg="1"/>
      <p:bldP spid="14" grpId="0" uiExpand="1" build="p"/>
      <p:bldP spid="15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Will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5737" y="4942973"/>
            <a:ext cx="609600" cy="609600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1064711" y="2161759"/>
            <a:ext cx="3206206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"</a:t>
            </a:r>
            <a:r>
              <a:rPr lang="en-US" sz="3600" dirty="0">
                <a:latin typeface="Century Gothic" panose="020B0502020202020204" pitchFamily="34" charset="0"/>
              </a:rPr>
              <a:t>Who is this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?"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4164458" y="2161759"/>
            <a:ext cx="4279522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they asked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3" name="25-WhoIsThis-PHRASED">
            <a:hlinkClick r:id="" action="ppaction://media"/>
            <a:extLst>
              <a:ext uri="{FF2B5EF4-FFF2-40B4-BE49-F238E27FC236}">
                <a16:creationId xmlns:a16="http://schemas.microsoft.com/office/drawing/2014/main" id="{09CE8B41-E37A-44CC-8979-4841B7388D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5111" y="844875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5607F66-FB3F-40B3-8D3C-6E06BACD8479}"/>
              </a:ext>
            </a:extLst>
          </p:cNvPr>
          <p:cNvSpPr/>
          <p:nvPr/>
        </p:nvSpPr>
        <p:spPr>
          <a:xfrm>
            <a:off x="174924" y="750308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B07637-5C92-3F44-97F0-1D9403D4B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10745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6663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uiExpand="1" build="p"/>
      <p:bldP spid="13" grpId="0" animBg="1"/>
      <p:bldP spid="14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Will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5737" y="4942973"/>
            <a:ext cx="609600" cy="609600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432758" y="1846770"/>
            <a:ext cx="3936380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"</a:t>
            </a:r>
            <a:r>
              <a:rPr lang="en-US" sz="3600" dirty="0">
                <a:latin typeface="Century Gothic" panose="020B0502020202020204" pitchFamily="34" charset="0"/>
              </a:rPr>
              <a:t>Even the wind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4499236" y="1846770"/>
            <a:ext cx="4279522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and the waves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334943" y="2971690"/>
            <a:ext cx="3409727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obey him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."</a:t>
            </a:r>
          </a:p>
        </p:txBody>
      </p:sp>
      <p:pic>
        <p:nvPicPr>
          <p:cNvPr id="3" name="26-EvenTheWind-PHRASED">
            <a:hlinkClick r:id="" action="ppaction://media"/>
            <a:extLst>
              <a:ext uri="{FF2B5EF4-FFF2-40B4-BE49-F238E27FC236}">
                <a16:creationId xmlns:a16="http://schemas.microsoft.com/office/drawing/2014/main" id="{A58B57D4-CCE8-451A-8715-33A1A0E418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4943" y="642540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B4B532B-E85A-4C10-982D-B677FF37C088}"/>
              </a:ext>
            </a:extLst>
          </p:cNvPr>
          <p:cNvSpPr/>
          <p:nvPr/>
        </p:nvSpPr>
        <p:spPr>
          <a:xfrm>
            <a:off x="150312" y="675413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7AD8E5-8A4B-E345-9813-405A8AAB5A2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312" y="-11062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166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uiExpand="1" build="p"/>
      <p:bldP spid="13" grpId="0" animBg="1"/>
      <p:bldP spid="14" grpId="0" uiExpand="1" build="p"/>
      <p:bldP spid="10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41103" y="2098556"/>
            <a:ext cx="7766137" cy="1291414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Rain fell hard. </a:t>
            </a:r>
          </a:p>
        </p:txBody>
      </p:sp>
      <p:pic>
        <p:nvPicPr>
          <p:cNvPr id="2" name="ButTheAntP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25633" y="498275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5-RainFellHard">
            <a:hlinkClick r:id="" action="ppaction://media"/>
            <a:extLst>
              <a:ext uri="{FF2B5EF4-FFF2-40B4-BE49-F238E27FC236}">
                <a16:creationId xmlns:a16="http://schemas.microsoft.com/office/drawing/2014/main" id="{B0441E8E-DB7A-424E-AA9E-F4E376D09B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6303" y="722481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9D9F64E-1801-435E-AE7E-48D69B073E95}"/>
              </a:ext>
            </a:extLst>
          </p:cNvPr>
          <p:cNvSpPr/>
          <p:nvPr/>
        </p:nvSpPr>
        <p:spPr>
          <a:xfrm>
            <a:off x="96221" y="747246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B3C27E-2FB5-7446-A217-81E79890740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221" y="-9475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020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4393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uiExpand="1" build="p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6019" y="1630203"/>
            <a:ext cx="8375737" cy="239539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Strong winds tossed the boat back and forth. </a:t>
            </a:r>
          </a:p>
        </p:txBody>
      </p:sp>
      <p:pic>
        <p:nvPicPr>
          <p:cNvPr id="2" name="WhatAreYouDo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5737" y="4932645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6-StrongWinds">
            <a:hlinkClick r:id="" action="ppaction://media"/>
            <a:extLst>
              <a:ext uri="{FF2B5EF4-FFF2-40B4-BE49-F238E27FC236}">
                <a16:creationId xmlns:a16="http://schemas.microsoft.com/office/drawing/2014/main" id="{F179CFB2-19E4-4C7B-8064-2A569C3FFA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1219" y="682018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0ED34C-0AB6-46EF-B9A6-AE7B51E2A3E8}"/>
              </a:ext>
            </a:extLst>
          </p:cNvPr>
          <p:cNvSpPr/>
          <p:nvPr/>
        </p:nvSpPr>
        <p:spPr>
          <a:xfrm>
            <a:off x="44280" y="604636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30DCD4-0FD5-CC48-B04E-7E17310AB1E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280" y="-10325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8235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51515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build="p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662" y="2163337"/>
            <a:ext cx="7640877" cy="1728445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It almost sank! </a:t>
            </a:r>
          </a:p>
        </p:txBody>
      </p:sp>
      <p:pic>
        <p:nvPicPr>
          <p:cNvPr id="2" name="ImSavingMi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25841" y="4982749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7-ItAlmost">
            <a:hlinkClick r:id="" action="ppaction://media"/>
            <a:extLst>
              <a:ext uri="{FF2B5EF4-FFF2-40B4-BE49-F238E27FC236}">
                <a16:creationId xmlns:a16="http://schemas.microsoft.com/office/drawing/2014/main" id="{B414BF93-3E7B-4279-A36F-2CF8185A32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5006" y="784616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AFF8DE8-39A2-4A97-B5D4-156307EA7E14}"/>
              </a:ext>
            </a:extLst>
          </p:cNvPr>
          <p:cNvSpPr/>
          <p:nvPr/>
        </p:nvSpPr>
        <p:spPr>
          <a:xfrm>
            <a:off x="43401" y="730864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35A937-436F-FA43-A310-F8B3AA82959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401" y="-9481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994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build="p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68558" y="1610807"/>
            <a:ext cx="7605946" cy="218457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Huge waves crashed over the boat. </a:t>
            </a:r>
          </a:p>
        </p:txBody>
      </p:sp>
      <p:pic>
        <p:nvPicPr>
          <p:cNvPr id="2" name="WhatWinter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38159" y="4957697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8-HugeWaves">
            <a:hlinkClick r:id="" action="ppaction://media"/>
            <a:extLst>
              <a:ext uri="{FF2B5EF4-FFF2-40B4-BE49-F238E27FC236}">
                <a16:creationId xmlns:a16="http://schemas.microsoft.com/office/drawing/2014/main" id="{988D60F4-DC07-4D5D-9863-67F1476324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5006" y="742240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386FE44-0633-4D62-A161-DB2D0B8931CA}"/>
              </a:ext>
            </a:extLst>
          </p:cNvPr>
          <p:cNvSpPr/>
          <p:nvPr/>
        </p:nvSpPr>
        <p:spPr>
          <a:xfrm>
            <a:off x="130203" y="744716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D8624C-13FD-C449-B3CB-4D7E6EECD9A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203" y="-10717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834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63636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build="p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66960</TotalTime>
  <Words>472</Words>
  <Application>Microsoft Macintosh PowerPoint</Application>
  <PresentationFormat>On-screen Show (16:10)</PresentationFormat>
  <Paragraphs>111</Paragraphs>
  <Slides>56</Slides>
  <Notes>0</Notes>
  <HiddenSlides>0</HiddenSlides>
  <MMClips>176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 1</vt:lpstr>
      <vt:lpstr>Question 2</vt:lpstr>
      <vt:lpstr>Question 3</vt:lpstr>
      <vt:lpstr>Question 4</vt:lpstr>
      <vt:lpstr>Prayer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Microsoft Office User</cp:lastModifiedBy>
  <cp:revision>436</cp:revision>
  <dcterms:created xsi:type="dcterms:W3CDTF">2017-01-10T01:35:56Z</dcterms:created>
  <dcterms:modified xsi:type="dcterms:W3CDTF">2018-05-31T14:57:58Z</dcterms:modified>
</cp:coreProperties>
</file>