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56" r:id="rId2"/>
    <p:sldId id="370" r:id="rId3"/>
    <p:sldId id="371" r:id="rId4"/>
    <p:sldId id="415" r:id="rId5"/>
    <p:sldId id="330" r:id="rId6"/>
    <p:sldId id="329" r:id="rId7"/>
    <p:sldId id="382" r:id="rId8"/>
    <p:sldId id="328" r:id="rId9"/>
    <p:sldId id="372" r:id="rId10"/>
    <p:sldId id="407" r:id="rId11"/>
    <p:sldId id="342" r:id="rId12"/>
    <p:sldId id="417" r:id="rId13"/>
    <p:sldId id="392" r:id="rId14"/>
    <p:sldId id="373" r:id="rId15"/>
    <p:sldId id="419" r:id="rId16"/>
    <p:sldId id="418" r:id="rId17"/>
    <p:sldId id="420" r:id="rId18"/>
    <p:sldId id="440" r:id="rId19"/>
    <p:sldId id="374" r:id="rId20"/>
    <p:sldId id="421" r:id="rId21"/>
    <p:sldId id="429" r:id="rId22"/>
    <p:sldId id="423" r:id="rId23"/>
    <p:sldId id="424" r:id="rId24"/>
    <p:sldId id="425" r:id="rId25"/>
    <p:sldId id="426" r:id="rId26"/>
    <p:sldId id="422" r:id="rId27"/>
    <p:sldId id="375" r:id="rId28"/>
    <p:sldId id="428" r:id="rId29"/>
    <p:sldId id="430" r:id="rId30"/>
    <p:sldId id="431" r:id="rId31"/>
    <p:sldId id="433" r:id="rId32"/>
    <p:sldId id="376" r:id="rId33"/>
    <p:sldId id="348" r:id="rId34"/>
    <p:sldId id="434" r:id="rId35"/>
    <p:sldId id="435" r:id="rId36"/>
    <p:sldId id="437" r:id="rId37"/>
    <p:sldId id="436" r:id="rId38"/>
    <p:sldId id="377" r:id="rId39"/>
    <p:sldId id="404" r:id="rId40"/>
    <p:sldId id="438" r:id="rId41"/>
    <p:sldId id="378" r:id="rId42"/>
    <p:sldId id="439" r:id="rId43"/>
    <p:sldId id="379" r:id="rId44"/>
    <p:sldId id="320" r:id="rId45"/>
    <p:sldId id="381" r:id="rId46"/>
    <p:sldId id="323" r:id="rId47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532" autoAdjust="0"/>
    <p:restoredTop sz="94280" autoAdjust="0"/>
  </p:normalViewPr>
  <p:slideViewPr>
    <p:cSldViewPr snapToGrid="0">
      <p:cViewPr varScale="1">
        <p:scale>
          <a:sx n="66" d="100"/>
          <a:sy n="66" d="100"/>
        </p:scale>
        <p:origin x="48" y="112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4a"/><Relationship Id="rId5" Type="http://schemas.microsoft.com/office/2007/relationships/media" Target="../media/media45.m4a"/><Relationship Id="rId4" Type="http://schemas.openxmlformats.org/officeDocument/2006/relationships/audio" Target="../media/media44.mp3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5037964" y="2027481"/>
            <a:ext cx="4413482" cy="255932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74559F-712E-40B6-9A28-DDF9AA9AC914}"/>
              </a:ext>
            </a:extLst>
          </p:cNvPr>
          <p:cNvSpPr txBox="1"/>
          <p:nvPr/>
        </p:nvSpPr>
        <p:spPr>
          <a:xfrm>
            <a:off x="3386420" y="452937"/>
            <a:ext cx="55450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21. Hidden Treasure and Priceless Pearl</a:t>
            </a:r>
            <a:endParaRPr lang="en-US" sz="44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950571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910230-0C13-C947-BF7F-3415B74BC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169" y="-1409230"/>
            <a:ext cx="812800" cy="81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03BFEA-7ED3-4D1B-B0F8-E16E8609117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1146" r="1042" b="572"/>
          <a:stretch/>
        </p:blipFill>
        <p:spPr bwMode="auto">
          <a:xfrm>
            <a:off x="2357374" y="2075033"/>
            <a:ext cx="2646870" cy="24642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3F687E-DDF4-45A7-A561-D5CD427AB50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2273" r="3993" b="42454"/>
          <a:stretch/>
        </p:blipFill>
        <p:spPr bwMode="auto">
          <a:xfrm rot="16200000">
            <a:off x="157362" y="2970068"/>
            <a:ext cx="2434775" cy="22096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17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66663-3647-CB4F-B1CB-6A06AFCA9ECA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7965B2-5192-4CDF-B4E8-ED85EC54E32D}"/>
              </a:ext>
            </a:extLst>
          </p:cNvPr>
          <p:cNvSpPr/>
          <p:nvPr/>
        </p:nvSpPr>
        <p:spPr>
          <a:xfrm>
            <a:off x="3378030" y="1263704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0A811-0227-46DF-B2A4-1FE2305BE883}"/>
              </a:ext>
            </a:extLst>
          </p:cNvPr>
          <p:cNvSpPr/>
          <p:nvPr/>
        </p:nvSpPr>
        <p:spPr>
          <a:xfrm>
            <a:off x="3378030" y="2426613"/>
            <a:ext cx="11528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456D40-3621-F444-8806-CD786FE27E9B}"/>
              </a:ext>
            </a:extLst>
          </p:cNvPr>
          <p:cNvSpPr/>
          <p:nvPr/>
        </p:nvSpPr>
        <p:spPr>
          <a:xfrm>
            <a:off x="3263905" y="3544186"/>
            <a:ext cx="22518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3C4622-50D3-9841-AE92-2E8203097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5732" y="-1465511"/>
            <a:ext cx="812800" cy="91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97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/>
      <p:bldP spid="1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F2EF3-652E-4B21-9B95-8C4418BFAEDA}"/>
              </a:ext>
            </a:extLst>
          </p:cNvPr>
          <p:cNvSpPr/>
          <p:nvPr/>
        </p:nvSpPr>
        <p:spPr>
          <a:xfrm>
            <a:off x="3755114" y="2027256"/>
            <a:ext cx="10118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70AD47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369790-D986-F845-A9CB-BBAE5BACC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3969" y="-1233499"/>
            <a:ext cx="812800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E88981-3B08-4242-B915-2244653C4805}"/>
              </a:ext>
            </a:extLst>
          </p:cNvPr>
          <p:cNvSpPr/>
          <p:nvPr/>
        </p:nvSpPr>
        <p:spPr>
          <a:xfrm>
            <a:off x="2773897" y="2027256"/>
            <a:ext cx="35862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val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a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E4C00A-2053-6F49-931F-573D6FA3A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210" y="-14109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68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3279645" y="1767771"/>
            <a:ext cx="23839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70AD47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6275B-7323-46C2-91EA-3C72E1D3C2D2}"/>
              </a:ext>
            </a:extLst>
          </p:cNvPr>
          <p:cNvSpPr/>
          <p:nvPr/>
        </p:nvSpPr>
        <p:spPr>
          <a:xfrm>
            <a:off x="3279645" y="2880152"/>
            <a:ext cx="21275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real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70AD47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57A842-4C87-E740-A765-A28073377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66845" y="-15149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1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396877-5ACE-473A-84E8-23EAF7E871FF}"/>
              </a:ext>
            </a:extLst>
          </p:cNvPr>
          <p:cNvSpPr/>
          <p:nvPr/>
        </p:nvSpPr>
        <p:spPr>
          <a:xfrm>
            <a:off x="3000095" y="1291579"/>
            <a:ext cx="12506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66CD71-302D-427F-A9A0-6E2AA14BE67C}"/>
              </a:ext>
            </a:extLst>
          </p:cNvPr>
          <p:cNvSpPr/>
          <p:nvPr/>
        </p:nvSpPr>
        <p:spPr>
          <a:xfrm>
            <a:off x="3000095" y="2379245"/>
            <a:ext cx="31438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 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less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4BF55B-F094-483D-BA18-BDA71ACE79B3}"/>
              </a:ext>
            </a:extLst>
          </p:cNvPr>
          <p:cNvSpPr/>
          <p:nvPr/>
        </p:nvSpPr>
        <p:spPr>
          <a:xfrm>
            <a:off x="3000095" y="3474668"/>
            <a:ext cx="2223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579177-0742-4649-A672-DDA2A3902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3278" y="-14497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493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B8897D-0C06-49A9-9B77-F1B9ED6EC798}"/>
              </a:ext>
            </a:extLst>
          </p:cNvPr>
          <p:cNvSpPr/>
          <p:nvPr/>
        </p:nvSpPr>
        <p:spPr>
          <a:xfrm>
            <a:off x="3447158" y="2027256"/>
            <a:ext cx="20489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597CE1-96B9-A94B-8FC6-235A9AE24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8561" y="-14360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64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9D53B2A-8BBE-420A-A1DC-655C3C9BBEAF}"/>
              </a:ext>
            </a:extLst>
          </p:cNvPr>
          <p:cNvSpPr/>
          <p:nvPr/>
        </p:nvSpPr>
        <p:spPr>
          <a:xfrm>
            <a:off x="2848970" y="2214090"/>
            <a:ext cx="344606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8D5BA3-6FD9-844B-BA50-AD9B74647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8970" y="-143851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2890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5E8AB9-59EF-496D-AFC3-BBF160AB401E}"/>
              </a:ext>
            </a:extLst>
          </p:cNvPr>
          <p:cNvSpPr/>
          <p:nvPr/>
        </p:nvSpPr>
        <p:spPr>
          <a:xfrm>
            <a:off x="2881473" y="2233936"/>
            <a:ext cx="33810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fur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E5C267-9D64-9F49-9E43-FC00DCBB08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5073" y="-14626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25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BE29CA-C3B5-4084-BC41-A6F3AEAF22E8}"/>
              </a:ext>
            </a:extLst>
          </p:cNvPr>
          <p:cNvSpPr/>
          <p:nvPr/>
        </p:nvSpPr>
        <p:spPr>
          <a:xfrm>
            <a:off x="3696426" y="1676551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170647-62C8-48BE-B825-AD9A7442B12E}"/>
              </a:ext>
            </a:extLst>
          </p:cNvPr>
          <p:cNvSpPr/>
          <p:nvPr/>
        </p:nvSpPr>
        <p:spPr>
          <a:xfrm>
            <a:off x="3696426" y="3024591"/>
            <a:ext cx="170271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EF787A-797C-1A4E-9B41-C6233FB27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6299" y="-14360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198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A1C7DB-B50D-49B5-84DE-9C65AF08EA73}"/>
              </a:ext>
            </a:extLst>
          </p:cNvPr>
          <p:cNvSpPr/>
          <p:nvPr/>
        </p:nvSpPr>
        <p:spPr>
          <a:xfrm>
            <a:off x="3124954" y="1769772"/>
            <a:ext cx="129234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5767DF-2B90-4475-8D6D-0CB5F6D3ECCF}"/>
              </a:ext>
            </a:extLst>
          </p:cNvPr>
          <p:cNvSpPr/>
          <p:nvPr/>
        </p:nvSpPr>
        <p:spPr>
          <a:xfrm>
            <a:off x="3124954" y="2881153"/>
            <a:ext cx="26933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un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0543C6-F096-7947-8209-7A5411781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2776" y="-1436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20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7BF192-F618-48F3-B934-C7EFA25E9A18}"/>
              </a:ext>
            </a:extLst>
          </p:cNvPr>
          <p:cNvSpPr/>
          <p:nvPr/>
        </p:nvSpPr>
        <p:spPr>
          <a:xfrm>
            <a:off x="3432731" y="2027256"/>
            <a:ext cx="20778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 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271AA5-F896-314A-BEE3-14F02F881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719" y="-15862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642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0C05A5-5C84-4A83-81BF-86C415C4AB03}"/>
              </a:ext>
            </a:extLst>
          </p:cNvPr>
          <p:cNvSpPr/>
          <p:nvPr/>
        </p:nvSpPr>
        <p:spPr>
          <a:xfrm>
            <a:off x="3334320" y="1512774"/>
            <a:ext cx="158248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5F0401-E7B4-453E-BF02-D4E8AB6B7194}"/>
              </a:ext>
            </a:extLst>
          </p:cNvPr>
          <p:cNvSpPr/>
          <p:nvPr/>
        </p:nvSpPr>
        <p:spPr>
          <a:xfrm>
            <a:off x="3334320" y="2365491"/>
            <a:ext cx="23567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stor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CAAAA-2F62-4920-9A36-EB68D58867FF}"/>
              </a:ext>
            </a:extLst>
          </p:cNvPr>
          <p:cNvSpPr/>
          <p:nvPr/>
        </p:nvSpPr>
        <p:spPr>
          <a:xfrm>
            <a:off x="3334320" y="3394456"/>
            <a:ext cx="24753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bur 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E1E6C0-685D-FE46-A32B-3293D28AC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9505" y="-1338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646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53B0D7-A9D7-433C-89E4-21C92F0526E1}"/>
              </a:ext>
            </a:extLst>
          </p:cNvPr>
          <p:cNvSpPr/>
          <p:nvPr/>
        </p:nvSpPr>
        <p:spPr>
          <a:xfrm>
            <a:off x="3254973" y="2027256"/>
            <a:ext cx="26340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mon 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B8D0B0-B1AF-1F43-9CD5-DBA556E39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618" y="-1233499"/>
            <a:ext cx="812800" cy="70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392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C0128F-C0BC-450F-BAF5-7CB0A46D5966}"/>
              </a:ext>
            </a:extLst>
          </p:cNvPr>
          <p:cNvSpPr/>
          <p:nvPr/>
        </p:nvSpPr>
        <p:spPr>
          <a:xfrm>
            <a:off x="3635685" y="1594661"/>
            <a:ext cx="187262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572359-61C6-4AA8-B15C-80FED6DBB131}"/>
              </a:ext>
            </a:extLst>
          </p:cNvPr>
          <p:cNvSpPr/>
          <p:nvPr/>
        </p:nvSpPr>
        <p:spPr>
          <a:xfrm>
            <a:off x="3553130" y="2793597"/>
            <a:ext cx="20377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el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E2EB69-4755-334C-BAB6-9A0EE3B3B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3578" y="-13854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91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99B1BA-B6C3-4DB4-B6C1-15BFD64C3C6C}"/>
              </a:ext>
            </a:extLst>
          </p:cNvPr>
          <p:cNvSpPr/>
          <p:nvPr/>
        </p:nvSpPr>
        <p:spPr>
          <a:xfrm>
            <a:off x="3509675" y="2181515"/>
            <a:ext cx="19239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4F350-1288-5241-8CA9-AB75B1B795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618" y="-1463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156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ACD331-2A8F-4621-A907-8CAB67B1C3FF}"/>
              </a:ext>
            </a:extLst>
          </p:cNvPr>
          <p:cNvSpPr/>
          <p:nvPr/>
        </p:nvSpPr>
        <p:spPr>
          <a:xfrm>
            <a:off x="3698830" y="1995726"/>
            <a:ext cx="15456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028D4C-52E6-EE4A-8653-759EC9FE34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8561" y="-1517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52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1639863" y="1441845"/>
            <a:ext cx="20120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784941-80BF-4CC7-A609-9E5554DD2E8E}"/>
              </a:ext>
            </a:extLst>
          </p:cNvPr>
          <p:cNvSpPr/>
          <p:nvPr/>
        </p:nvSpPr>
        <p:spPr>
          <a:xfrm>
            <a:off x="4995299" y="1441845"/>
            <a:ext cx="24336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gr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8ED98C-6E73-44F3-8046-92E3A609A32A}"/>
              </a:ext>
            </a:extLst>
          </p:cNvPr>
          <p:cNvSpPr/>
          <p:nvPr/>
        </p:nvSpPr>
        <p:spPr>
          <a:xfrm>
            <a:off x="1639863" y="2980495"/>
            <a:ext cx="20361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116FC9-F77C-4563-80B8-48B2CE028E47}"/>
              </a:ext>
            </a:extLst>
          </p:cNvPr>
          <p:cNvSpPr/>
          <p:nvPr/>
        </p:nvSpPr>
        <p:spPr>
          <a:xfrm>
            <a:off x="4995299" y="2889030"/>
            <a:ext cx="22509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b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5F7307-F6F9-BD44-844A-327CF8570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5130" y="-12859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04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AC4F0D-412F-44E1-87DB-086F549D4644}"/>
              </a:ext>
            </a:extLst>
          </p:cNvPr>
          <p:cNvSpPr/>
          <p:nvPr/>
        </p:nvSpPr>
        <p:spPr>
          <a:xfrm>
            <a:off x="3361398" y="1684190"/>
            <a:ext cx="10967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7925D-9CA6-478D-8D19-D3874C89DBBA}"/>
              </a:ext>
            </a:extLst>
          </p:cNvPr>
          <p:cNvSpPr/>
          <p:nvPr/>
        </p:nvSpPr>
        <p:spPr>
          <a:xfrm>
            <a:off x="3361398" y="2662788"/>
            <a:ext cx="22204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oy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2995F8-0211-E140-BA58-AC5B83547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9254" y="-15849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5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CC90CE-0E01-4C4B-9820-475BCEA4BFA0}"/>
              </a:ext>
            </a:extLst>
          </p:cNvPr>
          <p:cNvSpPr/>
          <p:nvPr/>
        </p:nvSpPr>
        <p:spPr>
          <a:xfrm>
            <a:off x="3044805" y="1995726"/>
            <a:ext cx="28552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sure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366232-83E3-A449-B845-F34D4E839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4096" y="-162804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613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364344" y="1111730"/>
            <a:ext cx="41120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un d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 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stand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C71E8-97AA-4259-8572-765ECC753592}"/>
              </a:ext>
            </a:extLst>
          </p:cNvPr>
          <p:cNvSpPr/>
          <p:nvPr/>
        </p:nvSpPr>
        <p:spPr>
          <a:xfrm>
            <a:off x="2393280" y="1973504"/>
            <a:ext cx="183896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sil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032B31-9E39-4CDD-B0EC-99D8B14A4379}"/>
              </a:ext>
            </a:extLst>
          </p:cNvPr>
          <p:cNvSpPr/>
          <p:nvPr/>
        </p:nvSpPr>
        <p:spPr>
          <a:xfrm>
            <a:off x="2364344" y="2887029"/>
            <a:ext cx="22076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oy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1F3110-F57A-420D-A9F9-FE4769208221}"/>
              </a:ext>
            </a:extLst>
          </p:cNvPr>
          <p:cNvSpPr/>
          <p:nvPr/>
        </p:nvSpPr>
        <p:spPr>
          <a:xfrm>
            <a:off x="2393280" y="3808525"/>
            <a:ext cx="23242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ED7D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28D482-A8AC-3345-B3B3-31077A266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6298" y="-13176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25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11" grpId="0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EDAA2B-ACB9-43CB-80F0-951DF412989D}"/>
              </a:ext>
            </a:extLst>
          </p:cNvPr>
          <p:cNvSpPr/>
          <p:nvPr/>
        </p:nvSpPr>
        <p:spPr>
          <a:xfrm>
            <a:off x="3126732" y="2027256"/>
            <a:ext cx="30684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ni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ture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7A8FCC-7A6E-4345-8A4A-CFD9BC46A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0323" y="-15337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2455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4DDF83-2A87-477B-B048-0B5D4E85671A}"/>
              </a:ext>
            </a:extLst>
          </p:cNvPr>
          <p:cNvSpPr/>
          <p:nvPr/>
        </p:nvSpPr>
        <p:spPr>
          <a:xfrm>
            <a:off x="3348574" y="1626192"/>
            <a:ext cx="22461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get</a:t>
            </a:r>
            <a:endParaRPr lang="en-US" sz="5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F33C45-EA49-4FDE-A982-44138943F931}"/>
              </a:ext>
            </a:extLst>
          </p:cNvPr>
          <p:cNvSpPr/>
          <p:nvPr/>
        </p:nvSpPr>
        <p:spPr>
          <a:xfrm>
            <a:off x="3348574" y="3190405"/>
            <a:ext cx="223811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8F1830-3638-5A4A-86BE-2B9ADA1DB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3720" y="-14748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877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0B3DFA-4501-46E3-8D85-09F6B8C177AC}"/>
              </a:ext>
            </a:extLst>
          </p:cNvPr>
          <p:cNvSpPr/>
          <p:nvPr/>
        </p:nvSpPr>
        <p:spPr>
          <a:xfrm>
            <a:off x="3577002" y="2027256"/>
            <a:ext cx="178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09EBAA-F072-ED49-82BF-0D0FA5C8C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0196" y="-14937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425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03309F-C683-4FE0-B11F-82FD28074E46}"/>
              </a:ext>
            </a:extLst>
          </p:cNvPr>
          <p:cNvSpPr/>
          <p:nvPr/>
        </p:nvSpPr>
        <p:spPr>
          <a:xfrm>
            <a:off x="3531316" y="2027256"/>
            <a:ext cx="188064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wor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ld</a:t>
            </a:r>
            <a:endParaRPr lang="en-US" sz="5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031D9A-9B57-CD40-9D1B-BECD88E5C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2776" y="-13951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179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47B82-F733-AB45-B0F1-F8B4A074B07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D28B3B-0E23-4ACC-8D25-30FBF2DF9273}"/>
              </a:ext>
            </a:extLst>
          </p:cNvPr>
          <p:cNvSpPr/>
          <p:nvPr/>
        </p:nvSpPr>
        <p:spPr>
          <a:xfrm>
            <a:off x="2856724" y="2033706"/>
            <a:ext cx="35958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val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u a </a:t>
            </a:r>
            <a:r>
              <a:rPr lang="en-US" sz="5000" b="1" spc="100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31DD23-B0CD-9E4E-B883-96ED9A5BD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0324" y="-14414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95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35353"/>
            <a:ext cx="14526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313266"/>
            <a:ext cx="13564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DFCC01-35C8-4DD7-8FD0-91E1CFDDE737}"/>
              </a:ext>
            </a:extLst>
          </p:cNvPr>
          <p:cNvSpPr/>
          <p:nvPr/>
        </p:nvSpPr>
        <p:spPr>
          <a:xfrm>
            <a:off x="1707234" y="3292550"/>
            <a:ext cx="14863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522010" y="1332541"/>
            <a:ext cx="16385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B7F457-10C2-4343-B3DF-EE9C3E944729}"/>
              </a:ext>
            </a:extLst>
          </p:cNvPr>
          <p:cNvSpPr/>
          <p:nvPr/>
        </p:nvSpPr>
        <p:spPr>
          <a:xfrm>
            <a:off x="5683914" y="2313266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4965768" y="3292550"/>
            <a:ext cx="219483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7F7508-0533-0542-81B3-50D7C6B54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7155" y="-12859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31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A47B82-F733-AB45-B0F1-F8B4A074B07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FF399-7346-45C9-B83E-6AB89036D93A}"/>
              </a:ext>
            </a:extLst>
          </p:cNvPr>
          <p:cNvSpPr/>
          <p:nvPr/>
        </p:nvSpPr>
        <p:spPr>
          <a:xfrm>
            <a:off x="3415370" y="2033706"/>
            <a:ext cx="20970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Arial" panose="020B0604020202020204" pitchFamily="34" charset="0"/>
                <a:ea typeface="Times New Roman" panose="02020603050405020304" pitchFamily="18" charset="0"/>
              </a:rPr>
              <a:t>j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ew</a:t>
            </a:r>
            <a:r>
              <a:rPr lang="en-US" sz="5000" b="1" spc="100" dirty="0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el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04675B-F3F6-C04E-A0D5-D005406E3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3153" y="-1338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867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3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4F6B36-3901-4F5A-B728-AAA7D752FCC6}"/>
              </a:ext>
            </a:extLst>
          </p:cNvPr>
          <p:cNvSpPr/>
          <p:nvPr/>
        </p:nvSpPr>
        <p:spPr>
          <a:xfrm>
            <a:off x="3836061" y="1403592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BBC307-86CB-4CF4-8D25-07D10DD9B5AC}"/>
              </a:ext>
            </a:extLst>
          </p:cNvPr>
          <p:cNvSpPr/>
          <p:nvPr/>
        </p:nvSpPr>
        <p:spPr>
          <a:xfrm>
            <a:off x="3836061" y="2426613"/>
            <a:ext cx="14718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4C0D89-FAA3-4ED2-ADB7-A2506E024BDC}"/>
              </a:ext>
            </a:extLst>
          </p:cNvPr>
          <p:cNvSpPr/>
          <p:nvPr/>
        </p:nvSpPr>
        <p:spPr>
          <a:xfrm>
            <a:off x="3729461" y="3448911"/>
            <a:ext cx="16546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1A1F6C-C790-1240-86F4-CABC72F56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7493" y="-14424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2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  <p:bldP spid="2" grpId="0"/>
      <p:bldP spid="3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4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88912-9A50-784C-AEB0-2D26C7FAF2AC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AAF8BC-608A-4230-B678-4B7C733561B8}"/>
              </a:ext>
            </a:extLst>
          </p:cNvPr>
          <p:cNvSpPr/>
          <p:nvPr/>
        </p:nvSpPr>
        <p:spPr>
          <a:xfrm>
            <a:off x="2589823" y="1355440"/>
            <a:ext cx="32095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rgbClr val="9452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dom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DA2F9D-0EE8-44F3-946D-F137885E7DF2}"/>
              </a:ext>
            </a:extLst>
          </p:cNvPr>
          <p:cNvSpPr/>
          <p:nvPr/>
        </p:nvSpPr>
        <p:spPr>
          <a:xfrm>
            <a:off x="2589823" y="2426613"/>
            <a:ext cx="37481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some th</a:t>
            </a:r>
            <a:r>
              <a:rPr lang="en-US" sz="5000" b="1" spc="100" dirty="0">
                <a:solidFill>
                  <a:srgbClr val="9452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B0848-F8CA-4DB3-8D5C-C0F5DFD40FC2}"/>
              </a:ext>
            </a:extLst>
          </p:cNvPr>
          <p:cNvSpPr/>
          <p:nvPr/>
        </p:nvSpPr>
        <p:spPr>
          <a:xfrm>
            <a:off x="2565823" y="3504224"/>
            <a:ext cx="37994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every th</a:t>
            </a:r>
            <a:r>
              <a:rPr lang="en-US" sz="5000" b="1" spc="100" dirty="0">
                <a:solidFill>
                  <a:srgbClr val="9452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83C9DF-8D36-CF45-8DF1-F94370CACF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7023" y="-14395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/>
      <p:bldP spid="14" grpId="0"/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241867" y="2494175"/>
            <a:ext cx="829589" cy="46045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A35B9-0F18-41A8-8887-B0420D445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8075" y="3799222"/>
            <a:ext cx="865707" cy="5303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A8E17B-A307-4C5B-8077-DDA56F4E9B7B}"/>
              </a:ext>
            </a:extLst>
          </p:cNvPr>
          <p:cNvSpPr/>
          <p:nvPr/>
        </p:nvSpPr>
        <p:spPr>
          <a:xfrm>
            <a:off x="3400846" y="1844834"/>
            <a:ext cx="234230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bout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4D3F6-D685-4A24-B614-B99B9A5CCC11}"/>
              </a:ext>
            </a:extLst>
          </p:cNvPr>
          <p:cNvSpPr/>
          <p:nvPr/>
        </p:nvSpPr>
        <p:spPr>
          <a:xfrm>
            <a:off x="2896906" y="3175776"/>
            <a:ext cx="358578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val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u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525160-D05D-EC44-8A73-F0DBA855E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9070" y="-1338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331190"/>
            <a:ext cx="12827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26613"/>
            <a:ext cx="16033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lp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1B7EA0-D55F-4E8F-94E8-59E1A4113EC6}"/>
              </a:ext>
            </a:extLst>
          </p:cNvPr>
          <p:cNvSpPr/>
          <p:nvPr/>
        </p:nvSpPr>
        <p:spPr>
          <a:xfrm>
            <a:off x="1740010" y="3522036"/>
            <a:ext cx="17876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839945" y="1331190"/>
            <a:ext cx="12025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352632" y="2426613"/>
            <a:ext cx="16898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C4FF70-5811-4062-9B8D-678174A1DC4B}"/>
              </a:ext>
            </a:extLst>
          </p:cNvPr>
          <p:cNvSpPr/>
          <p:nvPr/>
        </p:nvSpPr>
        <p:spPr>
          <a:xfrm>
            <a:off x="5544992" y="3482006"/>
            <a:ext cx="14975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EEEFD5-3D20-6048-AF89-D40D69310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971" y="-12859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65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7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2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DC6286-767E-744A-A286-39547951019B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5117B1-703B-49B8-A58F-8A0C81B42463}"/>
              </a:ext>
            </a:extLst>
          </p:cNvPr>
          <p:cNvSpPr/>
          <p:nvPr/>
        </p:nvSpPr>
        <p:spPr>
          <a:xfrm>
            <a:off x="1767368" y="1403592"/>
            <a:ext cx="14334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d-</a:t>
            </a:r>
            <a:endParaRPr lang="en-US" sz="5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F49BF-5FE4-421E-9467-6FBB43AA0982}"/>
              </a:ext>
            </a:extLst>
          </p:cNvPr>
          <p:cNvSpPr/>
          <p:nvPr/>
        </p:nvSpPr>
        <p:spPr>
          <a:xfrm>
            <a:off x="1767368" y="2458143"/>
            <a:ext cx="12554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F84E4-E205-4B20-9787-CDF2D874A32B}"/>
              </a:ext>
            </a:extLst>
          </p:cNvPr>
          <p:cNvSpPr/>
          <p:nvPr/>
        </p:nvSpPr>
        <p:spPr>
          <a:xfrm>
            <a:off x="1761938" y="3512694"/>
            <a:ext cx="12474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96FDE-A852-4F1E-8BC0-419286D876E5}"/>
              </a:ext>
            </a:extLst>
          </p:cNvPr>
          <p:cNvSpPr/>
          <p:nvPr/>
        </p:nvSpPr>
        <p:spPr>
          <a:xfrm>
            <a:off x="5931544" y="1398813"/>
            <a:ext cx="98135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n-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CF77A4-6E6D-4F30-96E2-3C2F7641FB7A}"/>
              </a:ext>
            </a:extLst>
          </p:cNvPr>
          <p:cNvSpPr/>
          <p:nvPr/>
        </p:nvSpPr>
        <p:spPr>
          <a:xfrm>
            <a:off x="5939156" y="2426613"/>
            <a:ext cx="9797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C7BCBE-1440-40E7-A86E-F3E082E565B4}"/>
              </a:ext>
            </a:extLst>
          </p:cNvPr>
          <p:cNvSpPr/>
          <p:nvPr/>
        </p:nvSpPr>
        <p:spPr>
          <a:xfrm>
            <a:off x="5381715" y="3509918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828CA0-3C40-1040-9232-0F81B6775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6595" y="-1338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4" grpId="0"/>
      <p:bldP spid="11" grpId="0"/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797690-1F3E-BF4E-96AC-F2906B42159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EF6FC-434F-4C40-9A15-71940CE428D3}"/>
              </a:ext>
            </a:extLst>
          </p:cNvPr>
          <p:cNvSpPr/>
          <p:nvPr/>
        </p:nvSpPr>
        <p:spPr>
          <a:xfrm>
            <a:off x="1884502" y="1726306"/>
            <a:ext cx="9797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1DA5FD-D0AF-4FE6-9433-1D13DB716F1F}"/>
              </a:ext>
            </a:extLst>
          </p:cNvPr>
          <p:cNvSpPr/>
          <p:nvPr/>
        </p:nvSpPr>
        <p:spPr>
          <a:xfrm>
            <a:off x="1884502" y="3114856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12FAAF-431C-431F-B05E-0B47BCA91580}"/>
              </a:ext>
            </a:extLst>
          </p:cNvPr>
          <p:cNvSpPr/>
          <p:nvPr/>
        </p:nvSpPr>
        <p:spPr>
          <a:xfrm>
            <a:off x="5312771" y="1729228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07AA2-C5B8-434B-8A88-9615B882F5B0}"/>
              </a:ext>
            </a:extLst>
          </p:cNvPr>
          <p:cNvSpPr/>
          <p:nvPr/>
        </p:nvSpPr>
        <p:spPr>
          <a:xfrm>
            <a:off x="5027437" y="3108595"/>
            <a:ext cx="15279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F63003-1601-7B48-8A09-B8A02494D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7857" y="-1338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533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8F7071-E475-414E-9093-2155226E9B3F}"/>
              </a:ext>
            </a:extLst>
          </p:cNvPr>
          <p:cNvSpPr/>
          <p:nvPr/>
        </p:nvSpPr>
        <p:spPr>
          <a:xfrm>
            <a:off x="1841842" y="1376297"/>
            <a:ext cx="8435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C0FAF7-48A3-4B7E-85B6-98C6FEADFA3F}"/>
              </a:ext>
            </a:extLst>
          </p:cNvPr>
          <p:cNvSpPr/>
          <p:nvPr/>
        </p:nvSpPr>
        <p:spPr>
          <a:xfrm>
            <a:off x="1841842" y="2426613"/>
            <a:ext cx="12105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8DAFE1-5042-4365-8EF5-F92369B1EC72}"/>
              </a:ext>
            </a:extLst>
          </p:cNvPr>
          <p:cNvSpPr/>
          <p:nvPr/>
        </p:nvSpPr>
        <p:spPr>
          <a:xfrm>
            <a:off x="1841842" y="3476929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24231-2BCC-42A0-9DCC-C2231DDD3F8D}"/>
              </a:ext>
            </a:extLst>
          </p:cNvPr>
          <p:cNvSpPr/>
          <p:nvPr/>
        </p:nvSpPr>
        <p:spPr>
          <a:xfrm>
            <a:off x="5942331" y="1376297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1D5F2-1F14-4CD7-A3C8-F1B33260F352}"/>
              </a:ext>
            </a:extLst>
          </p:cNvPr>
          <p:cNvSpPr/>
          <p:nvPr/>
        </p:nvSpPr>
        <p:spPr>
          <a:xfrm>
            <a:off x="5644172" y="2422318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F5C201-6E76-8B4F-957A-3936CB7523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7185" y="-13384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6" grpId="0"/>
      <p:bldP spid="9" grpId="0"/>
      <p:bldP spid="12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53867</TotalTime>
  <Words>468</Words>
  <Application>Microsoft Office PowerPoint</Application>
  <PresentationFormat>On-screen Show (16:10)</PresentationFormat>
  <Paragraphs>218</Paragraphs>
  <Slides>46</Slides>
  <Notes>0</Notes>
  <HiddenSlides>0</HiddenSlides>
  <MMClips>50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Other Sounds – schwa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672</cp:revision>
  <cp:lastPrinted>2018-03-05T15:55:52Z</cp:lastPrinted>
  <dcterms:created xsi:type="dcterms:W3CDTF">2017-01-10T01:35:56Z</dcterms:created>
  <dcterms:modified xsi:type="dcterms:W3CDTF">2019-02-21T17:52:23Z</dcterms:modified>
</cp:coreProperties>
</file>