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3" r:id="rId2"/>
    <p:sldId id="272" r:id="rId3"/>
    <p:sldId id="355" r:id="rId4"/>
    <p:sldId id="358" r:id="rId5"/>
    <p:sldId id="366" r:id="rId6"/>
    <p:sldId id="325" r:id="rId7"/>
    <p:sldId id="348" r:id="rId8"/>
    <p:sldId id="297" r:id="rId9"/>
    <p:sldId id="351" r:id="rId10"/>
    <p:sldId id="352" r:id="rId11"/>
    <p:sldId id="370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5" autoAdjust="0"/>
    <p:restoredTop sz="94280" autoAdjust="0"/>
  </p:normalViewPr>
  <p:slideViewPr>
    <p:cSldViewPr snapToGrid="0">
      <p:cViewPr varScale="1">
        <p:scale>
          <a:sx n="189" d="100"/>
          <a:sy n="189" d="100"/>
        </p:scale>
        <p:origin x="18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audio" Target="../media/media24.m4a"/><Relationship Id="rId5" Type="http://schemas.microsoft.com/office/2007/relationships/media" Target="../media/media24.m4a"/><Relationship Id="rId4" Type="http://schemas.openxmlformats.org/officeDocument/2006/relationships/audio" Target="../media/media23.m4a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audio" Target="../media/media25.m4a"/><Relationship Id="rId5" Type="http://schemas.microsoft.com/office/2007/relationships/media" Target="../media/media25.m4a"/><Relationship Id="rId4" Type="http://schemas.openxmlformats.org/officeDocument/2006/relationships/audio" Target="../media/media23.m4a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p3"/><Relationship Id="rId7" Type="http://schemas.microsoft.com/office/2007/relationships/media" Target="../media/media6.m4a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1.png"/><Relationship Id="rId5" Type="http://schemas.microsoft.com/office/2007/relationships/media" Target="../media/media5.mp3"/><Relationship Id="rId10" Type="http://schemas.openxmlformats.org/officeDocument/2006/relationships/image" Target="../media/image3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8.mp3"/><Relationship Id="rId7" Type="http://schemas.microsoft.com/office/2007/relationships/media" Target="../media/media10.m4a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4a"/><Relationship Id="rId11" Type="http://schemas.openxmlformats.org/officeDocument/2006/relationships/image" Target="../media/image1.png"/><Relationship Id="rId5" Type="http://schemas.microsoft.com/office/2007/relationships/media" Target="../media/media9.m4a"/><Relationship Id="rId10" Type="http://schemas.openxmlformats.org/officeDocument/2006/relationships/image" Target="../media/image3.png"/><Relationship Id="rId4" Type="http://schemas.openxmlformats.org/officeDocument/2006/relationships/audio" Target="../media/media8.mp3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17.m4a"/><Relationship Id="rId5" Type="http://schemas.microsoft.com/office/2007/relationships/media" Target="../media/media17.m4a"/><Relationship Id="rId4" Type="http://schemas.openxmlformats.org/officeDocument/2006/relationships/audio" Target="../media/media16.m4a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audio" Target="../media/media20.m4a"/><Relationship Id="rId5" Type="http://schemas.microsoft.com/office/2007/relationships/media" Target="../media/media20.m4a"/><Relationship Id="rId4" Type="http://schemas.openxmlformats.org/officeDocument/2006/relationships/audio" Target="../media/media19.m4a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audio" Target="../media/media22.m4a"/><Relationship Id="rId5" Type="http://schemas.microsoft.com/office/2007/relationships/media" Target="../media/media22.m4a"/><Relationship Id="rId4" Type="http://schemas.openxmlformats.org/officeDocument/2006/relationships/audio" Target="../media/media21.m4a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31107" y="265807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6996" y="563806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50312" y="2119292"/>
            <a:ext cx="8471198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4245317" y="477386"/>
            <a:ext cx="4600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Century Gothic" panose="020B0502020202020204" pitchFamily="34" charset="0"/>
              </a:rPr>
              <a:t>51. </a:t>
            </a:r>
            <a:r>
              <a:rPr lang="en-US" sz="44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 am Alive: the Bible</a:t>
            </a:r>
            <a:endParaRPr lang="en-US" sz="43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D2B316-D4CE-3D42-B346-DCB39EF5E0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9301" y="-1761314"/>
            <a:ext cx="812800" cy="812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5D7131B-7B24-8C49-B7A6-8FCEAEA347C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5F853-9708-4B18-9695-2115E4009B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378" y="2352512"/>
            <a:ext cx="2703960" cy="2990744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DB6E18-E733-CE45-A43E-B33B32ABC25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96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15" grpId="0"/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6" y="912741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78475" y="2205886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sorry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26968" y="912740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loving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0416" y="3576341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coming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131950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78474" y="3603307"/>
            <a:ext cx="2813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also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F905F9-77F6-5D49-906E-713D383A46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028" y="-1459978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7DD27F-7D38-B945-B89D-6FDC5C1245F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09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550416" y="912741"/>
            <a:ext cx="360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great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78475" y="2205886"/>
            <a:ext cx="327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heart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026968" y="912740"/>
            <a:ext cx="279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50416" y="3576341"/>
            <a:ext cx="3658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talk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550416" y="2131950"/>
            <a:ext cx="36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whole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78474" y="3603307"/>
            <a:ext cx="2813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full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F905F9-77F6-5D49-906E-713D383A46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53028" y="-1459978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DB0435-C502-2445-B4EF-56E7C71AAB3F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F7E3A5-6B29-CC4E-B036-1D71D3A39F8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282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0" y="2066167"/>
            <a:ext cx="4968240" cy="1366349"/>
          </a:xfrm>
        </p:spPr>
        <p:txBody>
          <a:bodyPr numCol="2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latin typeface="Century Gothic" panose="020B0502020202020204" pitchFamily="34" charset="0"/>
              </a:rPr>
              <a:t>pa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endParaRPr lang="en-US" sz="4800" dirty="0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775577-82EB-F642-95B7-831F33FDC01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57120" y="-1824017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295913-34A0-8E47-8D10-699AB241768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B59D96-B70C-C14D-87BD-BF2D442B99D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177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FA1A4-52AD-4319-849A-5F20E02AE4BE}"/>
              </a:ext>
            </a:extLst>
          </p:cNvPr>
          <p:cNvSpPr txBox="1"/>
          <p:nvPr/>
        </p:nvSpPr>
        <p:spPr>
          <a:xfrm>
            <a:off x="1" y="1873188"/>
            <a:ext cx="3471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Jo</a:t>
            </a:r>
            <a:r>
              <a:rPr lang="en-US" sz="4800" b="1" dirty="0">
                <a:latin typeface="Century Gothic" panose="020B0502020202020204" pitchFamily="34" charset="0"/>
              </a:rPr>
              <a:t>h</a:t>
            </a:r>
            <a:r>
              <a:rPr lang="en-US" sz="4800" dirty="0"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D4559-2F9A-401B-83F9-86C45648EEF0}"/>
              </a:ext>
            </a:extLst>
          </p:cNvPr>
          <p:cNvSpPr txBox="1"/>
          <p:nvPr/>
        </p:nvSpPr>
        <p:spPr>
          <a:xfrm flipH="1">
            <a:off x="3915052" y="1873188"/>
            <a:ext cx="399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wr</a:t>
            </a:r>
            <a:r>
              <a:rPr lang="en-US" sz="4800" dirty="0">
                <a:latin typeface="Century Gothic" panose="020B0502020202020204" pitchFamily="34" charset="0"/>
              </a:rPr>
              <a:t>itten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7AC64A-8DA1-45EF-8EF7-38193ACDC96C}"/>
              </a:ext>
            </a:extLst>
          </p:cNvPr>
          <p:cNvSpPr txBox="1"/>
          <p:nvPr/>
        </p:nvSpPr>
        <p:spPr>
          <a:xfrm>
            <a:off x="390617" y="3189989"/>
            <a:ext cx="255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wr</a:t>
            </a:r>
            <a:r>
              <a:rPr lang="en-US" sz="4800" dirty="0">
                <a:latin typeface="Century Gothic" panose="020B0502020202020204" pitchFamily="34" charset="0"/>
              </a:rPr>
              <a:t>ite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78C35-0C1A-4BDE-BE02-57AA06D16BFA}"/>
              </a:ext>
            </a:extLst>
          </p:cNvPr>
          <p:cNvSpPr txBox="1"/>
          <p:nvPr/>
        </p:nvSpPr>
        <p:spPr>
          <a:xfrm flipH="1">
            <a:off x="3915052" y="3189989"/>
            <a:ext cx="3898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w</a:t>
            </a:r>
            <a:r>
              <a:rPr lang="en-US" sz="4800" dirty="0">
                <a:latin typeface="Century Gothic" panose="020B0502020202020204" pitchFamily="34" charset="0"/>
              </a:rPr>
              <a:t>hole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D6C0E6-1A8C-954E-8CFF-A6CC907EA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8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0" y="1881758"/>
            <a:ext cx="3994950" cy="84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u="sng" dirty="0">
                <a:latin typeface="Century Gothic" panose="020B0502020202020204" pitchFamily="34" charset="0"/>
              </a:rPr>
              <a:t>’s story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1284B2-237A-AA47-B2B2-08C2C2332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2027" y="-1620879"/>
            <a:ext cx="812800" cy="81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372A96-A8F8-45BB-8F49-31A7790CBFF7}"/>
              </a:ext>
            </a:extLst>
          </p:cNvPr>
          <p:cNvSpPr txBox="1"/>
          <p:nvPr/>
        </p:nvSpPr>
        <p:spPr>
          <a:xfrm>
            <a:off x="4710418" y="1843586"/>
            <a:ext cx="3906174" cy="8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u="sng" dirty="0">
                <a:latin typeface="Century Gothic" panose="020B0502020202020204" pitchFamily="34" charset="0"/>
              </a:rPr>
              <a:t>’s family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187482-BE27-4742-9F31-E0860B563506}"/>
              </a:ext>
            </a:extLst>
          </p:cNvPr>
          <p:cNvSpPr txBox="1"/>
          <p:nvPr/>
        </p:nvSpPr>
        <p:spPr>
          <a:xfrm>
            <a:off x="0" y="3434865"/>
            <a:ext cx="418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God</a:t>
            </a:r>
            <a:r>
              <a:rPr lang="en-US" sz="4800" u="sng" dirty="0">
                <a:latin typeface="Century Gothic" panose="020B0502020202020204" pitchFamily="34" charset="0"/>
              </a:rPr>
              <a:t>’s heart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B1C0E1-F0B3-B243-BC08-7364F45620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7236" y="2024309"/>
            <a:ext cx="3344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Testament</a:t>
            </a:r>
          </a:p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6618D3-4934-6146-8A59-22E817379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1169" y="-138051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B61C7-0A70-4CD6-B23F-628188804853}"/>
              </a:ext>
            </a:extLst>
          </p:cNvPr>
          <p:cNvSpPr txBox="1"/>
          <p:nvPr/>
        </p:nvSpPr>
        <p:spPr>
          <a:xfrm>
            <a:off x="628650" y="3341110"/>
            <a:ext cx="2949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Israel</a:t>
            </a:r>
          </a:p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AB819-A6E8-42F9-9B13-A90AEA078437}"/>
              </a:ext>
            </a:extLst>
          </p:cNvPr>
          <p:cNvSpPr txBox="1"/>
          <p:nvPr/>
        </p:nvSpPr>
        <p:spPr>
          <a:xfrm>
            <a:off x="5442012" y="2024309"/>
            <a:ext cx="2831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John</a:t>
            </a:r>
          </a:p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3492AA-4C79-4D2D-867B-BEB25BCFC1AF}"/>
              </a:ext>
            </a:extLst>
          </p:cNvPr>
          <p:cNvSpPr txBox="1"/>
          <p:nvPr/>
        </p:nvSpPr>
        <p:spPr>
          <a:xfrm>
            <a:off x="5442012" y="3240349"/>
            <a:ext cx="3496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Christian</a:t>
            </a:r>
          </a:p>
          <a:p>
            <a:pPr fontAlgn="base"/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71A74D-803B-7B45-8DF2-E7B1DFB200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1" grpId="0"/>
      <p:bldP spid="9" grpId="0" animBg="1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4C88F2-178F-D740-B40B-AC309ABCDC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64904" y="-1726207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B182CD-3F58-E442-85D0-AA92525EE4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3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750656" y="986818"/>
            <a:ext cx="3404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086905" y="929726"/>
            <a:ext cx="325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683582" y="2258024"/>
            <a:ext cx="347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5086905" y="2258024"/>
            <a:ext cx="2348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750656" y="3603307"/>
            <a:ext cx="334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A3337F-CDF5-0A43-A89A-C24ADC28DFF1}"/>
              </a:ext>
            </a:extLst>
          </p:cNvPr>
          <p:cNvSpPr txBox="1"/>
          <p:nvPr/>
        </p:nvSpPr>
        <p:spPr>
          <a:xfrm>
            <a:off x="4474346" y="3586322"/>
            <a:ext cx="2423604" cy="847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dirty="0">
                <a:latin typeface="Century Gothic" panose="020B0502020202020204" pitchFamily="34" charset="0"/>
              </a:rPr>
              <a:t>has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F4A6F5-F61A-A44D-B490-C39AE56F65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-960354"/>
            <a:ext cx="812800" cy="812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DB23BC-7DDB-5943-8F54-21F1DA51D1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498764" y="912741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998028" y="974600"/>
            <a:ext cx="3256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98764" y="2258024"/>
            <a:ext cx="3656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yours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4989097" y="2325023"/>
            <a:ext cx="358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four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498764" y="3529370"/>
            <a:ext cx="4206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3B0CE-4F86-4841-BC57-1426F51E3DA5}"/>
              </a:ext>
            </a:extLst>
          </p:cNvPr>
          <p:cNvSpPr txBox="1"/>
          <p:nvPr/>
        </p:nvSpPr>
        <p:spPr>
          <a:xfrm>
            <a:off x="7985760" y="2880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0A52D4-8F97-1547-8664-8AB2E1152B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20433" y="-1992461"/>
            <a:ext cx="812800" cy="812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739F0E-4321-2F48-97B8-0375665D4FD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4439A-2D2C-441C-B475-BAED13AFD7C7}"/>
              </a:ext>
            </a:extLst>
          </p:cNvPr>
          <p:cNvSpPr txBox="1"/>
          <p:nvPr/>
        </p:nvSpPr>
        <p:spPr>
          <a:xfrm>
            <a:off x="4998028" y="3498794"/>
            <a:ext cx="382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were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19AA05-DA38-3347-98FE-A9C9FEFCC6D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65600" y="2451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61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3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8" grpId="0"/>
      <p:bldP spid="19" grpId="0"/>
      <p:bldP spid="20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48728</TotalTime>
  <Words>86</Words>
  <Application>Microsoft Macintosh PowerPoint</Application>
  <PresentationFormat>On-screen Show (16:10)</PresentationFormat>
  <Paragraphs>50</Paragraphs>
  <Slides>11</Slides>
  <Notes>0</Notes>
  <HiddenSlides>0</HiddenSlides>
  <MMClips>30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Other Sounds – Soft G</vt:lpstr>
      <vt:lpstr>PowerPoint Presentation</vt:lpstr>
      <vt:lpstr>Silent Letters</vt:lpstr>
      <vt:lpstr>Possessives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Raymond McCurdy</cp:lastModifiedBy>
  <cp:revision>322</cp:revision>
  <dcterms:created xsi:type="dcterms:W3CDTF">2017-01-10T01:35:56Z</dcterms:created>
  <dcterms:modified xsi:type="dcterms:W3CDTF">2018-09-26T02:30:21Z</dcterms:modified>
</cp:coreProperties>
</file>