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407" r:id="rId3"/>
    <p:sldId id="408" r:id="rId4"/>
    <p:sldId id="296" r:id="rId5"/>
    <p:sldId id="385" r:id="rId6"/>
    <p:sldId id="409" r:id="rId7"/>
    <p:sldId id="331" r:id="rId8"/>
    <p:sldId id="359" r:id="rId9"/>
    <p:sldId id="332" r:id="rId10"/>
    <p:sldId id="372" r:id="rId11"/>
    <p:sldId id="373" r:id="rId12"/>
    <p:sldId id="410" r:id="rId13"/>
    <p:sldId id="377" r:id="rId14"/>
    <p:sldId id="378" r:id="rId15"/>
    <p:sldId id="395" r:id="rId16"/>
    <p:sldId id="394" r:id="rId17"/>
    <p:sldId id="396" r:id="rId18"/>
    <p:sldId id="398" r:id="rId19"/>
    <p:sldId id="397" r:id="rId20"/>
    <p:sldId id="411" r:id="rId21"/>
    <p:sldId id="381" r:id="rId22"/>
    <p:sldId id="399" r:id="rId23"/>
    <p:sldId id="412" r:id="rId24"/>
    <p:sldId id="382" r:id="rId25"/>
    <p:sldId id="339" r:id="rId26"/>
    <p:sldId id="340" r:id="rId27"/>
    <p:sldId id="383" r:id="rId28"/>
    <p:sldId id="413" r:id="rId29"/>
    <p:sldId id="347" r:id="rId30"/>
    <p:sldId id="349" r:id="rId31"/>
    <p:sldId id="365" r:id="rId32"/>
    <p:sldId id="363" r:id="rId33"/>
    <p:sldId id="389" r:id="rId34"/>
    <p:sldId id="403" r:id="rId35"/>
    <p:sldId id="366" r:id="rId36"/>
    <p:sldId id="406" r:id="rId37"/>
    <p:sldId id="390" r:id="rId38"/>
    <p:sldId id="404" r:id="rId39"/>
    <p:sldId id="405" r:id="rId40"/>
    <p:sldId id="414" r:id="rId41"/>
    <p:sldId id="368" r:id="rId42"/>
    <p:sldId id="400" r:id="rId43"/>
    <p:sldId id="401" r:id="rId44"/>
    <p:sldId id="402" r:id="rId4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89" autoAdjust="0"/>
    <p:restoredTop sz="94280" autoAdjust="0"/>
  </p:normalViewPr>
  <p:slideViewPr>
    <p:cSldViewPr snapToGrid="0">
      <p:cViewPr varScale="1">
        <p:scale>
          <a:sx n="98" d="100"/>
          <a:sy n="98" d="100"/>
        </p:scale>
        <p:origin x="192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25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26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4.m4a"/><Relationship Id="rId7" Type="http://schemas.microsoft.com/office/2007/relationships/hdphoto" Target="../media/hdphoto1.wdp"/><Relationship Id="rId2" Type="http://schemas.microsoft.com/office/2007/relationships/media" Target="../media/media3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47.m4a"/><Relationship Id="rId7" Type="http://schemas.openxmlformats.org/officeDocument/2006/relationships/image" Target="../media/image3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7.m4a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6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67536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56478" y="723597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7. Jesus Gets Lost!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DC8E91-CBC4-4E8B-897E-E810914842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46" end="37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7875" y="6267203"/>
            <a:ext cx="812800" cy="8128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" y="2157984"/>
            <a:ext cx="4062357" cy="322450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2752" y="-23903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urned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" end="3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0478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876DEF-CB8A-4AF2-9393-69CECC5A2C30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al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" end="50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5483" y="-11037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598777-D3BD-4324-86BC-D326633026C2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" end="20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2720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20ACEA-6C7D-445C-B787-08306D3D0E6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city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9" end="57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957" y="-106528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7C481-A08D-4BC9-9F54-0449508BC5B2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u </a:t>
            </a:r>
            <a:r>
              <a:rPr lang="en-US" sz="8000" dirty="0" err="1">
                <a:latin typeface="Century Gothic" panose="020B0502020202020204" pitchFamily="34" charset="0"/>
              </a:rPr>
              <a:t>sa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lem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Jerusalem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7" end="13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1798" y="-147168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AFED8F-7E9D-481E-B6AB-2B50A904F8B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304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93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" end="23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143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653919-4D17-4F8B-9EEE-887B24F4C480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04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family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" end="29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0348" y="-11037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6F9485-987D-4D1F-B768-CB0F61DF7F53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67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z</a:t>
            </a:r>
            <a:r>
              <a:rPr lang="en-US" sz="8000" dirty="0">
                <a:latin typeface="Century Gothic" panose="020B0502020202020204" pitchFamily="34" charset="0"/>
              </a:rPr>
              <a:t> a </a:t>
            </a:r>
            <a:r>
              <a:rPr lang="en-US" sz="8000" dirty="0" err="1">
                <a:latin typeface="Century Gothic" panose="020B0502020202020204" pitchFamily="34" charset="0"/>
              </a:rPr>
              <a:t>reth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Nazareth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" end="38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2508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B11E6E-F327-4A6B-90E8-C7D0857AA69A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945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ons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wagons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" end="29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806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B1B9D5-5DA5-484B-8BE4-B484C40F650E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5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9" end="179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674" y="-110155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3822B-DB15-4451-8DC7-9319AD4C49F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tem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temple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30" end="381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0955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E98DE-69F3-4313-8351-DD3B1C9A2A3F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3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sh</a:t>
            </a:r>
            <a:r>
              <a:rPr lang="en-US" sz="8000" dirty="0">
                <a:latin typeface="Century Gothic" panose="020B0502020202020204" pitchFamily="34" charset="0"/>
              </a:rPr>
              <a:t>ip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" end="50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900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014C9E-3C56-4A5E-9FEC-D559D74DC88D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0EE47-6302-43F6-B7C0-899D74CBB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1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279" y="6047127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B80954-9E8D-459E-BFCC-FF0007A3DB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2" end="2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3935" y="6071653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161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63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where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everywhere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" end="16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7413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9F23BA-2E80-4C20-BF75-517A951ADBAE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  stand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" end="25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584" y="-10368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175B36-1DE2-45C0-BB81-9AB9BD2B2401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6" end="40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8537" y="-11472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B35B5E-2F14-4DD1-85A2-FBC577776A7A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" end="5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9123" y="-95271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7D45C5-B208-40C7-810E-83A50DA2298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" end="29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5280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8D9958-48CB-4806-99CD-C341D5A7732F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pack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packed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" end="52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956" y="-94156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7F2A78-1623-435B-A080-D6776AED82C2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" end="31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2388" y="-11806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0F8B4B-2DB2-4048-B775-1A69B554476E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" end="41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2931" y="-10703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47350F-238A-4206-B250-60F132713AD4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4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" end="23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0159" y="-10814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43A7D7-AA63-4A4B-AD45-4F584BD4844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amaz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5" end="30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9074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88C1CE-2A48-47A3-B5EB-0BFBD665EEB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66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" end="2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0211" y="-1081486"/>
            <a:ext cx="800385" cy="800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141496-2A94-4A1D-94BA-EB836DCC1AB5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" end="27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4046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B3CD0-4D75-4636-A4CD-28BF14F1E470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95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6" end="24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918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5D72BB-6BF6-4602-BAC2-9C7D699A0881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1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ures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Scriptures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" end="36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2667" y="-104039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437664-DA57-44B5-AC02-7A6A76CC5A8B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Jer</a:t>
            </a:r>
            <a:r>
              <a:rPr lang="en-US" sz="8000" dirty="0">
                <a:latin typeface="Century Gothic" panose="020B0502020202020204" pitchFamily="34" charset="0"/>
              </a:rPr>
              <a:t> u </a:t>
            </a:r>
            <a:r>
              <a:rPr lang="en-US" sz="8000" dirty="0" err="1">
                <a:latin typeface="Century Gothic" panose="020B0502020202020204" pitchFamily="34" charset="0"/>
              </a:rPr>
              <a:t>sa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lem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Jerusalem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2" end="18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4100" y="-13312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FA132C-9F0A-4911-81EA-92AA175DF616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" end="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3029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A10832-B175-43DF-9600-95F81E411152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5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long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2" end="15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1873" y="-10368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62AEBA-BCFF-478F-A209-6349F69B0AEF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31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" end="95.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325" y="-12475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4639AD-414D-499D-9825-AF8C1EEB033B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52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er 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" end="23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694" y="-11472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00AFF3-B0F4-4984-BF1A-5B4BAD867559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Joseph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" end="29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844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B8771D-3ACF-4659-8C7C-CB7916233AF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Jer</a:t>
            </a:r>
            <a:r>
              <a:rPr lang="en-US" sz="8000" dirty="0">
                <a:latin typeface="Century Gothic" panose="020B0502020202020204" pitchFamily="34" charset="0"/>
              </a:rPr>
              <a:t> u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lem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Jerusalem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" end="36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0786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E2A605-155A-4973-B434-C1E2FB540F40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" end="22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3786" y="-136469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06C00B-C843-4772-B680-D2AEFF6D1A3D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60080</TotalTime>
  <Words>286</Words>
  <Application>Microsoft Macintosh PowerPoint</Application>
  <PresentationFormat>On-screen Show (16:10)</PresentationFormat>
  <Paragraphs>129</Paragraphs>
  <Slides>44</Slides>
  <Notes>0</Notes>
  <HiddenSlides>0</HiddenSlides>
  <MMClips>55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Hamster Words</vt:lpstr>
      <vt:lpstr>PowerPoint Presentation</vt:lpstr>
      <vt:lpstr>Anteater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464</cp:revision>
  <dcterms:created xsi:type="dcterms:W3CDTF">2017-01-10T01:35:56Z</dcterms:created>
  <dcterms:modified xsi:type="dcterms:W3CDTF">2018-03-14T05:37:37Z</dcterms:modified>
</cp:coreProperties>
</file>