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71" r:id="rId3"/>
    <p:sldId id="383" r:id="rId4"/>
    <p:sldId id="412" r:id="rId5"/>
    <p:sldId id="408" r:id="rId6"/>
    <p:sldId id="411" r:id="rId7"/>
    <p:sldId id="372" r:id="rId8"/>
    <p:sldId id="297" r:id="rId9"/>
    <p:sldId id="384" r:id="rId10"/>
    <p:sldId id="385" r:id="rId11"/>
    <p:sldId id="409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86333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5DC94D-4723-4A67-8BA9-8E2804EA726F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43. Jesus Appears to Thomas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../../01_SyllableBible/IVANSdrawings/ImagesForReadWithMeBible/FINAL_sent_to_FreeBibleImages_300dpi/44_48_JesusIsAlive_and_COVER/46B_DoubtingThomasBelieves.jpg">
            <a:extLst>
              <a:ext uri="{FF2B5EF4-FFF2-40B4-BE49-F238E27FC236}">
                <a16:creationId xmlns:a16="http://schemas.microsoft.com/office/drawing/2014/main" id="{85320BBE-AA24-4301-B894-64975CF5F4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9" y="1973403"/>
            <a:ext cx="2697574" cy="330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DB5E0B-598A-4E0E-A47B-0FDCA8BEE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7106" y="-1165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78125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744613" y="761851"/>
            <a:ext cx="20104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doubt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461156" y="2204948"/>
            <a:ext cx="129394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18351" y="3648045"/>
            <a:ext cx="193674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again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9D6EFA-C548-47C4-BD56-49EEC7FE5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5264" y="-1149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9960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others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246093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Thomas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1367809" y="3648045"/>
            <a:ext cx="237276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among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C6E656-C868-4D4D-AED0-C13244AA1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4191" y="-1154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87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3212493" y="1574669"/>
            <a:ext cx="271901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pea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EE9CD1-118D-4E1B-9747-19C23E74E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2305" y="-1159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2913533" y="1446589"/>
            <a:ext cx="331693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3A917-5CFB-4ED8-9029-E02904B8F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2410" y="-1159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98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4EDB1-8B7C-42A1-866E-665DEBF2A069}"/>
              </a:ext>
            </a:extLst>
          </p:cNvPr>
          <p:cNvSpPr txBox="1"/>
          <p:nvPr/>
        </p:nvSpPr>
        <p:spPr>
          <a:xfrm>
            <a:off x="1095601" y="2140671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dou</a:t>
            </a:r>
            <a:r>
              <a:rPr lang="en-US" sz="4800" b="1" dirty="0">
                <a:latin typeface="Century Gothic" panose="020B0502020202020204" pitchFamily="34" charset="0"/>
              </a:rPr>
              <a:t>b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D5A15-C22E-4DB7-9DF3-2099AFEDA263}"/>
              </a:ext>
            </a:extLst>
          </p:cNvPr>
          <p:cNvSpPr txBox="1"/>
          <p:nvPr/>
        </p:nvSpPr>
        <p:spPr>
          <a:xfrm>
            <a:off x="5065452" y="2140671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T</a:t>
            </a:r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omas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A6563-D9B4-4CA6-A1C8-8EB75EB37DD4}"/>
              </a:ext>
            </a:extLst>
          </p:cNvPr>
          <p:cNvSpPr txBox="1"/>
          <p:nvPr/>
        </p:nvSpPr>
        <p:spPr>
          <a:xfrm>
            <a:off x="3080525" y="3410658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ees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F3879C-E031-4450-B522-583026254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2275" y="-1148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6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632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035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appear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6B0A9-94BB-445F-B6E7-E6BCA044F448}"/>
              </a:ext>
            </a:extLst>
          </p:cNvPr>
          <p:cNvSpPr txBox="1"/>
          <p:nvPr/>
        </p:nvSpPr>
        <p:spPr>
          <a:xfrm>
            <a:off x="842035" y="3213430"/>
            <a:ext cx="29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doubt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93999-DBFB-45FA-AB75-E22984C403E8}"/>
              </a:ext>
            </a:extLst>
          </p:cNvPr>
          <p:cNvSpPr txBox="1"/>
          <p:nvPr/>
        </p:nvSpPr>
        <p:spPr>
          <a:xfrm>
            <a:off x="4568400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among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4986-02A3-41A3-94EB-153730B6D153}"/>
              </a:ext>
            </a:extLst>
          </p:cNvPr>
          <p:cNvSpPr txBox="1"/>
          <p:nvPr/>
        </p:nvSpPr>
        <p:spPr>
          <a:xfrm>
            <a:off x="5311036" y="3213429"/>
            <a:ext cx="29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Thomas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81AE5B-182D-4EB2-9B25-4329CEE10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9884" y="-1157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187968" y="761851"/>
            <a:ext cx="119135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024461" y="2204948"/>
            <a:ext cx="13548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16446" y="3648045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36AAED-BECD-4D2C-9938-C67795EE9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8480" y="-1119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18654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4734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02633" y="2204948"/>
            <a:ext cx="14766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657374" y="3648045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6088582" y="761851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8FFC18-0BEA-414E-83F0-76B89898B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9645" y="-1152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50867</TotalTime>
  <Words>81</Words>
  <Application>Microsoft Office PowerPoint</Application>
  <PresentationFormat>On-screen Show (16:10)</PresentationFormat>
  <Paragraphs>50</Paragraphs>
  <Slides>11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PowerPoint Presentation</vt:lpstr>
      <vt:lpstr>Silent Letters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481</cp:revision>
  <dcterms:created xsi:type="dcterms:W3CDTF">2017-01-10T01:35:56Z</dcterms:created>
  <dcterms:modified xsi:type="dcterms:W3CDTF">2019-07-13T23:35:38Z</dcterms:modified>
</cp:coreProperties>
</file>