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1" r:id="rId2"/>
    <p:sldId id="257" r:id="rId3"/>
    <p:sldId id="278" r:id="rId4"/>
    <p:sldId id="385" r:id="rId5"/>
    <p:sldId id="395" r:id="rId6"/>
    <p:sldId id="397" r:id="rId7"/>
    <p:sldId id="439" r:id="rId8"/>
    <p:sldId id="453" r:id="rId9"/>
    <p:sldId id="279" r:id="rId10"/>
    <p:sldId id="409" r:id="rId11"/>
    <p:sldId id="443" r:id="rId12"/>
    <p:sldId id="444" r:id="rId13"/>
    <p:sldId id="280" r:id="rId14"/>
    <p:sldId id="445" r:id="rId15"/>
    <p:sldId id="450" r:id="rId16"/>
    <p:sldId id="419" r:id="rId17"/>
    <p:sldId id="287" r:id="rId18"/>
    <p:sldId id="389" r:id="rId19"/>
    <p:sldId id="425" r:id="rId20"/>
    <p:sldId id="304" r:id="rId21"/>
    <p:sldId id="399" r:id="rId22"/>
    <p:sldId id="301" r:id="rId23"/>
    <p:sldId id="368" r:id="rId24"/>
    <p:sldId id="436" r:id="rId25"/>
    <p:sldId id="451" r:id="rId26"/>
    <p:sldId id="455" r:id="rId2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2E6CBE"/>
    <a:srgbClr val="FFFFFF"/>
    <a:srgbClr val="ED7D31"/>
    <a:srgbClr val="1414B2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40" autoAdjust="0"/>
    <p:restoredTop sz="94280" autoAdjust="0"/>
  </p:normalViewPr>
  <p:slideViewPr>
    <p:cSldViewPr snapToGrid="0">
      <p:cViewPr varScale="1">
        <p:scale>
          <a:sx n="66" d="100"/>
          <a:sy n="66" d="100"/>
        </p:scale>
        <p:origin x="90" y="1176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1.m4a"/><Relationship Id="rId7" Type="http://schemas.microsoft.com/office/2007/relationships/hdphoto" Target="../media/hdphoto1.wdp"/><Relationship Id="rId2" Type="http://schemas.microsoft.com/office/2007/relationships/media" Target="../media/media20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audio" Target="../media/media28.m4a"/><Relationship Id="rId5" Type="http://schemas.microsoft.com/office/2007/relationships/media" Target="../media/media28.m4a"/><Relationship Id="rId4" Type="http://schemas.openxmlformats.org/officeDocument/2006/relationships/audio" Target="../media/media27.mp3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1.m4a"/><Relationship Id="rId7" Type="http://schemas.openxmlformats.org/officeDocument/2006/relationships/image" Target="../media/image6.wmf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3348160" y="699770"/>
            <a:ext cx="561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23. The Lost Coin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919814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stCoin">
            <a:extLst>
              <a:ext uri="{FF2B5EF4-FFF2-40B4-BE49-F238E27FC236}">
                <a16:creationId xmlns:a16="http://schemas.microsoft.com/office/drawing/2014/main" id="{648315DF-EABF-4B34-8293-4636346770E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3" b="9125"/>
          <a:stretch>
            <a:fillRect/>
          </a:stretch>
        </p:blipFill>
        <p:spPr bwMode="auto">
          <a:xfrm>
            <a:off x="598888" y="2421414"/>
            <a:ext cx="4413482" cy="26273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545935" y="2572226"/>
            <a:ext cx="4413482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Syllable Divisions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0CDFB9-A87C-4367-AC30-967D0929A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6029" y="-1031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20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E8F3F-221D-4DAE-95F5-EE3E935DAD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3570" y="-917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3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j</a:t>
            </a:r>
            <a:r>
              <a:rPr lang="en-US" sz="8000" dirty="0" err="1">
                <a:latin typeface="Century Gothic" panose="020B0502020202020204" pitchFamily="34" charset="0"/>
              </a:rPr>
              <a:t>oice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rejoice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AA7139-BE1A-408A-A6CE-B9AE5EDD0B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8966" y="-1050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ents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repents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ABF48C-BBCB-4739-9C01-A898FD2FA3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9327" y="-1114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8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5821" y="-12063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144432-F4D0-4A17-A813-23860EB84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1991" y="-984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06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sto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88A262-93D8-4003-A316-B21D27858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1561" y="-1064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01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hea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786E39-4F1D-4B67-9D00-F29B86D44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2059" y="-1141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429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83840" y="-1084475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15834" y="-10914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  </a:t>
            </a:r>
            <a:r>
              <a:rPr lang="en-US" sz="8000" i="1" dirty="0" err="1">
                <a:latin typeface="Century Gothic" panose="020B0502020202020204" pitchFamily="34" charset="0"/>
              </a:rPr>
              <a:t>n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sinner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294E0A-7D8E-4A13-AC80-A2073BA08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2780" y="-1148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miss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A498F-BE92-084B-A7E8-02E97C2B3E5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5351A5-24F8-47AD-BCEE-4E9ECE180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0049" y="-11057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087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7996693" y="-792047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3405" y="5815406"/>
            <a:ext cx="812800" cy="812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5418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6910" y="-940645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2562" y="-9369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 get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forget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7E6DEA-A7C3-4011-AB95-CE2F1A673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6166" y="-1064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84173" y="-1224617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7239" y="-12857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bout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077CD-2284-364C-934C-CBC49CD550D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AF19D8-A0DA-438C-B793-1991F74675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5805" y="-1064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els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angels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AF7AAA-D90A-4CEB-9B79-718FEC646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0049" y="-1103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78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4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neigh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bors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neighbors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564E42-FA48-4FB8-ABDB-4B22AABFD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4653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spec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ial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special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46849B-27F8-4FCA-910B-EFF3FE6EA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3073" y="-1064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3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9379" y="-1308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14449" y="2814594"/>
            <a:ext cx="6229351" cy="125012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until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972B-D588-8A48-AAAB-AF44CE60C9C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42576C-706E-4545-8845-A727EF957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9688" y="-1141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88201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silver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B10F9-64CF-7E4A-8F3E-AA42F41AC00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C51380-B75C-42E5-8670-A0A2D869A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9258" y="-9636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sinner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7E551C-6339-41A5-AD6C-A810B353F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4654" y="-1064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31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corner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101C3-78D3-F045-A757-03EEE6118C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9C9044-6A80-4953-A1CD-CF7E2352B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7385" y="-1007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19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party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101C3-78D3-F045-A757-03EEE6118C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C831FB-39B6-47F3-817A-28E6959BF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7454" y="-1161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357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01164" y="-10649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55148</TotalTime>
  <Words>189</Words>
  <Application>Microsoft Office PowerPoint</Application>
  <PresentationFormat>On-screen Show (16:10)</PresentationFormat>
  <Paragraphs>79</Paragraphs>
  <Slides>26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Anteater Words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565</cp:revision>
  <dcterms:created xsi:type="dcterms:W3CDTF">2017-01-10T01:35:56Z</dcterms:created>
  <dcterms:modified xsi:type="dcterms:W3CDTF">2019-02-21T17:55:52Z</dcterms:modified>
</cp:coreProperties>
</file>