
<file path=[Content_Types].xml><?xml version="1.0" encoding="utf-8"?>
<Types xmlns="http://schemas.openxmlformats.org/package/2006/content-types"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33" r:id="rId2"/>
    <p:sldId id="272" r:id="rId3"/>
    <p:sldId id="355" r:id="rId4"/>
    <p:sldId id="271" r:id="rId5"/>
    <p:sldId id="373" r:id="rId6"/>
    <p:sldId id="358" r:id="rId7"/>
    <p:sldId id="370" r:id="rId8"/>
    <p:sldId id="366" r:id="rId9"/>
    <p:sldId id="365" r:id="rId10"/>
    <p:sldId id="360" r:id="rId11"/>
    <p:sldId id="274" r:id="rId12"/>
    <p:sldId id="372" r:id="rId13"/>
    <p:sldId id="297" r:id="rId14"/>
    <p:sldId id="351" r:id="rId15"/>
    <p:sldId id="352" r:id="rId16"/>
    <p:sldId id="363" r:id="rId17"/>
    <p:sldId id="369" r:id="rId18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99CC"/>
    <a:srgbClr val="990000"/>
    <a:srgbClr val="FE9202"/>
    <a:srgbClr val="1506D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93" autoAdjust="0"/>
    <p:restoredTop sz="94280" autoAdjust="0"/>
  </p:normalViewPr>
  <p:slideViewPr>
    <p:cSldViewPr snapToGrid="0">
      <p:cViewPr varScale="1">
        <p:scale>
          <a:sx n="108" d="100"/>
          <a:sy n="108" d="100"/>
        </p:scale>
        <p:origin x="192" y="1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D42BA-5E4B-5443-A57C-2D3A6F3D7C60}" type="datetimeFigureOut">
              <a:rPr lang="en-US" smtClean="0"/>
              <a:t>11/6/18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D9F06-C6F3-8F4E-BEDA-FE5675BF3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84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18.m4a"/><Relationship Id="rId7" Type="http://schemas.openxmlformats.org/officeDocument/2006/relationships/image" Target="../media/image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8.m4a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20.m4a"/><Relationship Id="rId7" Type="http://schemas.openxmlformats.org/officeDocument/2006/relationships/image" Target="../media/image2.png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0.m4a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21.m4a"/><Relationship Id="rId7" Type="http://schemas.openxmlformats.org/officeDocument/2006/relationships/image" Target="../media/image2.png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1.m4a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22.m4a"/><Relationship Id="rId7" Type="http://schemas.openxmlformats.org/officeDocument/2006/relationships/image" Target="../media/image2.png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2.m4a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../media/media23.m4a"/><Relationship Id="rId7" Type="http://schemas.openxmlformats.org/officeDocument/2006/relationships/image" Target="../media/image2.png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3.m4a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media" Target="../media/media24.m4a"/><Relationship Id="rId7" Type="http://schemas.openxmlformats.org/officeDocument/2006/relationships/image" Target="../media/image2.png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4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3" Type="http://schemas.microsoft.com/office/2007/relationships/media" Target="../media/media3.mp3"/><Relationship Id="rId7" Type="http://schemas.microsoft.com/office/2007/relationships/media" Target="../media/media5.m4a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2.png"/><Relationship Id="rId5" Type="http://schemas.microsoft.com/office/2007/relationships/media" Target="../media/media4.mp3"/><Relationship Id="rId10" Type="http://schemas.openxmlformats.org/officeDocument/2006/relationships/image" Target="../media/image3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7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audio" Target="../media/media8.m4a"/><Relationship Id="rId5" Type="http://schemas.microsoft.com/office/2007/relationships/media" Target="../media/media8.m4a"/><Relationship Id="rId4" Type="http://schemas.openxmlformats.org/officeDocument/2006/relationships/audio" Target="../media/media7.mp3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4a"/><Relationship Id="rId3" Type="http://schemas.microsoft.com/office/2007/relationships/media" Target="../media/media3.mp3"/><Relationship Id="rId7" Type="http://schemas.microsoft.com/office/2007/relationships/media" Target="../media/media10.m4a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audio" Target="../media/media4.mp3"/><Relationship Id="rId11" Type="http://schemas.openxmlformats.org/officeDocument/2006/relationships/image" Target="../media/image2.png"/><Relationship Id="rId5" Type="http://schemas.microsoft.com/office/2007/relationships/media" Target="../media/media4.mp3"/><Relationship Id="rId10" Type="http://schemas.openxmlformats.org/officeDocument/2006/relationships/image" Target="../media/image3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7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audio" Target="../media/media11.m4a"/><Relationship Id="rId5" Type="http://schemas.microsoft.com/office/2007/relationships/media" Target="../media/media11.m4a"/><Relationship Id="rId4" Type="http://schemas.openxmlformats.org/officeDocument/2006/relationships/audio" Target="../media/media7.mp3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846041" y="2832257"/>
            <a:ext cx="3628613" cy="1655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New Words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Rule Breakers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540391"/>
            <a:ext cx="29987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Part 2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298681" y="1861384"/>
            <a:ext cx="8411565" cy="0"/>
          </a:xfrm>
          <a:prstGeom prst="line">
            <a:avLst/>
          </a:prstGeom>
          <a:ln w="762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6F83565-CD34-457D-880D-1F5E0FCC9AF4}"/>
              </a:ext>
            </a:extLst>
          </p:cNvPr>
          <p:cNvSpPr txBox="1"/>
          <p:nvPr/>
        </p:nvSpPr>
        <p:spPr>
          <a:xfrm>
            <a:off x="4042991" y="357348"/>
            <a:ext cx="44316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b="1" dirty="0">
                <a:latin typeface="Century Gothic" panose="020B0502020202020204" pitchFamily="34" charset="0"/>
              </a:rPr>
              <a:t>48. </a:t>
            </a:r>
            <a:r>
              <a:rPr lang="en-US" sz="4400" b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W</a:t>
            </a:r>
            <a:r>
              <a:rPr lang="en-US" sz="44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ow, I’m a Christian Now!</a:t>
            </a:r>
            <a:endParaRPr lang="en-US" sz="4300" dirty="0">
              <a:latin typeface="Century Gothic" panose="020B0502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5D7131B-7B24-8C49-B7A6-8FCEAEA347C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13ABC12-C8A9-40C9-8400-A2C8B1601F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9" y="1979872"/>
            <a:ext cx="2740891" cy="3370979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F0964C4-9646-2948-B7F8-4C77F39654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94751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93963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  <p:bldP spid="15" grpId="0"/>
      <p:bldP spid="14" grpId="0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9BB062D-00D0-4EBC-939C-C72AC81B7C1A}"/>
              </a:ext>
            </a:extLst>
          </p:cNvPr>
          <p:cNvSpPr txBox="1">
            <a:spLocks/>
          </p:cNvSpPr>
          <p:nvPr/>
        </p:nvSpPr>
        <p:spPr>
          <a:xfrm>
            <a:off x="111629" y="1180731"/>
            <a:ext cx="8743188" cy="1287262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451504-A767-412B-BEDB-3A81570C3223}"/>
              </a:ext>
            </a:extLst>
          </p:cNvPr>
          <p:cNvSpPr/>
          <p:nvPr/>
        </p:nvSpPr>
        <p:spPr>
          <a:xfrm>
            <a:off x="1926454" y="1402672"/>
            <a:ext cx="1844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</a:rPr>
              <a:t>don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’</a:t>
            </a:r>
            <a:r>
              <a:rPr lang="en-US" sz="4800" dirty="0">
                <a:latin typeface="Century Gothic" panose="020B0502020202020204" pitchFamily="34" charset="0"/>
              </a:rPr>
              <a:t>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B5DCC5-7B03-4F32-B3E9-20F70F54F25D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20CEB4-5DD3-4CF3-9B14-CE122C23F29E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D2983BF-9497-4A74-BDEA-1BF7F84520AC}"/>
              </a:ext>
            </a:extLst>
          </p:cNvPr>
          <p:cNvSpPr/>
          <p:nvPr/>
        </p:nvSpPr>
        <p:spPr>
          <a:xfrm>
            <a:off x="7912976" y="810678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081DB9-8BCB-4773-BB84-E47100CF10F4}"/>
              </a:ext>
            </a:extLst>
          </p:cNvPr>
          <p:cNvSpPr/>
          <p:nvPr/>
        </p:nvSpPr>
        <p:spPr>
          <a:xfrm>
            <a:off x="3888419" y="1402673"/>
            <a:ext cx="7989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</a:rPr>
              <a:t>=</a:t>
            </a:r>
            <a:endParaRPr lang="en-US" sz="4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2879A2-37FD-4405-9D58-5037F2417854}"/>
              </a:ext>
            </a:extLst>
          </p:cNvPr>
          <p:cNvSpPr/>
          <p:nvPr/>
        </p:nvSpPr>
        <p:spPr>
          <a:xfrm>
            <a:off x="4376691" y="1402672"/>
            <a:ext cx="2947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</a:rPr>
              <a:t>do n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4800" dirty="0">
                <a:latin typeface="Century Gothic" panose="020B0502020202020204" pitchFamily="34" charset="0"/>
              </a:rPr>
              <a:t>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571B48-88C4-4EF0-B952-ADFECBA678D9}"/>
              </a:ext>
            </a:extLst>
          </p:cNvPr>
          <p:cNvSpPr/>
          <p:nvPr/>
        </p:nvSpPr>
        <p:spPr>
          <a:xfrm>
            <a:off x="2482770" y="2749850"/>
            <a:ext cx="14855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</a:rPr>
              <a:t>it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’</a:t>
            </a:r>
            <a:r>
              <a:rPr lang="en-US" sz="4800" dirty="0">
                <a:latin typeface="Century Gothic" panose="020B0502020202020204" pitchFamily="34" charset="0"/>
              </a:rPr>
              <a:t>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AD09471-D339-4782-8896-F6CC92BA85A8}"/>
              </a:ext>
            </a:extLst>
          </p:cNvPr>
          <p:cNvSpPr/>
          <p:nvPr/>
        </p:nvSpPr>
        <p:spPr>
          <a:xfrm>
            <a:off x="3771345" y="2749850"/>
            <a:ext cx="10847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</a:rPr>
              <a:t>=</a:t>
            </a:r>
            <a:endParaRPr lang="en-US" sz="48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37576B0-DB1A-4920-A81B-5BFA0E93A2E5}"/>
              </a:ext>
            </a:extLst>
          </p:cNvPr>
          <p:cNvSpPr/>
          <p:nvPr/>
        </p:nvSpPr>
        <p:spPr>
          <a:xfrm>
            <a:off x="4235451" y="2749848"/>
            <a:ext cx="28666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</a:rPr>
              <a:t>it 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4800" dirty="0">
                <a:latin typeface="Century Gothic" panose="020B0502020202020204" pitchFamily="34" charset="0"/>
              </a:rPr>
              <a:t>s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92F1223-1984-794F-AE67-45E65DE90F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2646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9223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uiExpand="1" build="p"/>
      <p:bldP spid="4" grpId="0"/>
      <p:bldP spid="17" grpId="0" animBg="1"/>
      <p:bldP spid="8" grpId="0"/>
      <p:bldP spid="14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New Words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54037" y="1839214"/>
            <a:ext cx="3468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dirty="0">
                <a:latin typeface="Century Gothic" panose="020B0502020202020204" pitchFamily="34" charset="0"/>
              </a:rPr>
              <a:t>Christian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758256" y="1871961"/>
            <a:ext cx="38782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4800" dirty="0">
                <a:latin typeface="Century Gothic" panose="020B0502020202020204" pitchFamily="34" charset="0"/>
              </a:rPr>
              <a:t>Book of Life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9AB7DAA-136E-49D3-AD32-1887D9360BF9}"/>
              </a:ext>
            </a:extLst>
          </p:cNvPr>
          <p:cNvSpPr/>
          <p:nvPr/>
        </p:nvSpPr>
        <p:spPr>
          <a:xfrm>
            <a:off x="318934" y="3156015"/>
            <a:ext cx="38782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4800" dirty="0">
                <a:latin typeface="Century Gothic" panose="020B0502020202020204" pitchFamily="34" charset="0"/>
              </a:rPr>
              <a:t>adopted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26F31DE-5603-4EBA-B141-BC67AD98D2DF}"/>
              </a:ext>
            </a:extLst>
          </p:cNvPr>
          <p:cNvSpPr/>
          <p:nvPr/>
        </p:nvSpPr>
        <p:spPr>
          <a:xfrm>
            <a:off x="8301965" y="-1010038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C91206-F51C-9A47-8D12-6C74F9A5C7BB}"/>
              </a:ext>
            </a:extLst>
          </p:cNvPr>
          <p:cNvSpPr/>
          <p:nvPr/>
        </p:nvSpPr>
        <p:spPr>
          <a:xfrm>
            <a:off x="4423754" y="3161265"/>
            <a:ext cx="38782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4800" dirty="0">
                <a:latin typeface="Century Gothic" panose="020B0502020202020204" pitchFamily="34" charset="0"/>
              </a:rPr>
              <a:t>kingdom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DCF01C2-62D9-8645-A671-9209BB335D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2908" y="-156717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99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21" grpId="0"/>
      <p:bldP spid="22" grpId="0"/>
      <p:bldP spid="20" grpId="0"/>
      <p:bldP spid="26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Rule Breakers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526" y="1614944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Words like these do not follow phonetic patterns.</a:t>
            </a:r>
          </a:p>
        </p:txBody>
      </p:sp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077D7F-6FA8-6C40-8D86-EB1AEF00773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D39E5FB-9E71-DA44-AAA6-4CEA56F4AD93}"/>
              </a:ext>
            </a:extLst>
          </p:cNvPr>
          <p:cNvSpPr txBox="1">
            <a:spLocks/>
          </p:cNvSpPr>
          <p:nvPr/>
        </p:nvSpPr>
        <p:spPr>
          <a:xfrm flipH="1">
            <a:off x="2121410" y="3840373"/>
            <a:ext cx="1307547" cy="5989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spc="300" dirty="0">
                <a:latin typeface="Bauhaus 93" pitchFamily="82" charset="77"/>
              </a:rPr>
              <a:t>two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B3717734-D6ED-3343-9B78-CC01B55EB336}"/>
              </a:ext>
            </a:extLst>
          </p:cNvPr>
          <p:cNvSpPr txBox="1">
            <a:spLocks/>
          </p:cNvSpPr>
          <p:nvPr/>
        </p:nvSpPr>
        <p:spPr>
          <a:xfrm rot="556900">
            <a:off x="2911126" y="2987759"/>
            <a:ext cx="1849507" cy="897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  <a:latin typeface="Copperplate" panose="02000504000000020004" pitchFamily="2" charset="77"/>
              </a:rPr>
              <a:t>said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AF4D1C3-49D1-3640-8C37-960C85A1CD62}"/>
              </a:ext>
            </a:extLst>
          </p:cNvPr>
          <p:cNvSpPr txBox="1">
            <a:spLocks/>
          </p:cNvSpPr>
          <p:nvPr/>
        </p:nvSpPr>
        <p:spPr>
          <a:xfrm rot="20671164">
            <a:off x="5082403" y="3029063"/>
            <a:ext cx="1849507" cy="897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could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B3AAA8E7-5C1F-1B4F-A38F-5EFC4AB2CA1B}"/>
              </a:ext>
            </a:extLst>
          </p:cNvPr>
          <p:cNvSpPr txBox="1">
            <a:spLocks/>
          </p:cNvSpPr>
          <p:nvPr/>
        </p:nvSpPr>
        <p:spPr>
          <a:xfrm>
            <a:off x="1888162" y="2609116"/>
            <a:ext cx="1261449" cy="897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spc="300" dirty="0">
                <a:solidFill>
                  <a:schemeClr val="accent4">
                    <a:lumMod val="75000"/>
                  </a:schemeClr>
                </a:solidFill>
                <a:latin typeface="Matura MT Script Capitals" panose="03020802060602070202" pitchFamily="66" charset="77"/>
                <a:ea typeface="Apple Symbols" panose="02000000000000000000" pitchFamily="2" charset="-79"/>
                <a:cs typeface="Apple Symbols" panose="02000000000000000000" pitchFamily="2" charset="-79"/>
              </a:rPr>
              <a:t>to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BA51F4A4-AB9E-5D43-9C93-D6730199A3A4}"/>
              </a:ext>
            </a:extLst>
          </p:cNvPr>
          <p:cNvSpPr txBox="1">
            <a:spLocks/>
          </p:cNvSpPr>
          <p:nvPr/>
        </p:nvSpPr>
        <p:spPr>
          <a:xfrm>
            <a:off x="4331398" y="2718784"/>
            <a:ext cx="1413566" cy="682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spc="300" dirty="0">
                <a:solidFill>
                  <a:srgbClr val="00B050"/>
                </a:solidFill>
                <a:latin typeface="Cooper Black" panose="0208090404030B020404" pitchFamily="18" charset="77"/>
              </a:rPr>
              <a:t>you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EEA69B-146B-2E47-BA09-70DDB26C9CE4}"/>
              </a:ext>
            </a:extLst>
          </p:cNvPr>
          <p:cNvCxnSpPr/>
          <p:nvPr/>
        </p:nvCxnSpPr>
        <p:spPr>
          <a:xfrm>
            <a:off x="1963134" y="2600865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5655DED-0183-3640-9C2E-FDA43B8ACEE8}"/>
              </a:ext>
            </a:extLst>
          </p:cNvPr>
          <p:cNvCxnSpPr/>
          <p:nvPr/>
        </p:nvCxnSpPr>
        <p:spPr>
          <a:xfrm>
            <a:off x="3222898" y="2637851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39849E8-6545-0048-8BC8-B83C9367FD5B}"/>
              </a:ext>
            </a:extLst>
          </p:cNvPr>
          <p:cNvCxnSpPr/>
          <p:nvPr/>
        </p:nvCxnSpPr>
        <p:spPr>
          <a:xfrm>
            <a:off x="4184824" y="2656805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2857E85-801C-1348-9224-113C45127E1D}"/>
              </a:ext>
            </a:extLst>
          </p:cNvPr>
          <p:cNvCxnSpPr/>
          <p:nvPr/>
        </p:nvCxnSpPr>
        <p:spPr>
          <a:xfrm>
            <a:off x="5167656" y="2646910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FDE896-F087-2B48-911C-7B2E0BBF1574}"/>
              </a:ext>
            </a:extLst>
          </p:cNvPr>
          <p:cNvCxnSpPr/>
          <p:nvPr/>
        </p:nvCxnSpPr>
        <p:spPr>
          <a:xfrm>
            <a:off x="6122906" y="2656805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A8CFC7F-45AB-BD4F-B971-02BC741F9FE3}"/>
              </a:ext>
            </a:extLst>
          </p:cNvPr>
          <p:cNvCxnSpPr/>
          <p:nvPr/>
        </p:nvCxnSpPr>
        <p:spPr>
          <a:xfrm>
            <a:off x="6816481" y="2628792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7EE6912-C3B5-DE47-9ADC-A8C26CF4F875}"/>
              </a:ext>
            </a:extLst>
          </p:cNvPr>
          <p:cNvCxnSpPr>
            <a:cxnSpLocks/>
          </p:cNvCxnSpPr>
          <p:nvPr/>
        </p:nvCxnSpPr>
        <p:spPr>
          <a:xfrm flipH="1" flipV="1">
            <a:off x="1928361" y="4659519"/>
            <a:ext cx="4949518" cy="271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577128D-4509-6442-9FC6-855EB5E48ABD}"/>
              </a:ext>
            </a:extLst>
          </p:cNvPr>
          <p:cNvCxnSpPr>
            <a:cxnSpLocks/>
          </p:cNvCxnSpPr>
          <p:nvPr/>
        </p:nvCxnSpPr>
        <p:spPr>
          <a:xfrm flipH="1" flipV="1">
            <a:off x="1941814" y="2614099"/>
            <a:ext cx="4874667" cy="4064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miley Face 34">
            <a:extLst>
              <a:ext uri="{FF2B5EF4-FFF2-40B4-BE49-F238E27FC236}">
                <a16:creationId xmlns:a16="http://schemas.microsoft.com/office/drawing/2014/main" id="{AAD340E8-EC69-1143-85A5-7C306FB742A8}"/>
              </a:ext>
            </a:extLst>
          </p:cNvPr>
          <p:cNvSpPr/>
          <p:nvPr/>
        </p:nvSpPr>
        <p:spPr>
          <a:xfrm>
            <a:off x="5650002" y="4096410"/>
            <a:ext cx="416681" cy="342903"/>
          </a:xfrm>
          <a:prstGeom prst="smileyFace">
            <a:avLst>
              <a:gd name="adj" fmla="val -465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E4D66A2-780E-3F47-BC8F-651596038B22}"/>
              </a:ext>
            </a:extLst>
          </p:cNvPr>
          <p:cNvSpPr txBox="1"/>
          <p:nvPr/>
        </p:nvSpPr>
        <p:spPr>
          <a:xfrm>
            <a:off x="6102134" y="3840373"/>
            <a:ext cx="439352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/>
              <a:t>f</a:t>
            </a:r>
          </a:p>
        </p:txBody>
      </p:sp>
      <p:sp>
        <p:nvSpPr>
          <p:cNvPr id="39" name="Content Placeholder 3">
            <a:extLst>
              <a:ext uri="{FF2B5EF4-FFF2-40B4-BE49-F238E27FC236}">
                <a16:creationId xmlns:a16="http://schemas.microsoft.com/office/drawing/2014/main" id="{42153AAE-B6A4-1F43-AFEE-99F55095FB75}"/>
              </a:ext>
            </a:extLst>
          </p:cNvPr>
          <p:cNvSpPr txBox="1">
            <a:spLocks/>
          </p:cNvSpPr>
          <p:nvPr/>
        </p:nvSpPr>
        <p:spPr>
          <a:xfrm>
            <a:off x="3449728" y="3972316"/>
            <a:ext cx="1822332" cy="682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spc="300" dirty="0">
                <a:solidFill>
                  <a:srgbClr val="7030A0"/>
                </a:solidFill>
                <a:latin typeface="Trebuchet MS" panose="020B0703020202090204" pitchFamily="34" charset="0"/>
              </a:rPr>
              <a:t>from</a:t>
            </a:r>
          </a:p>
        </p:txBody>
      </p:sp>
      <p:pic>
        <p:nvPicPr>
          <p:cNvPr id="4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05A7F1C-59E7-2544-938D-2D9D67292C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56734" y="-220138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14486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9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68182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  <p:bldLst>
      <p:bldP spid="3" grpId="0"/>
      <p:bldP spid="4" grpId="0" build="p"/>
      <p:bldP spid="14" grpId="0" animBg="1"/>
      <p:bldP spid="10" grpId="0" build="p"/>
      <p:bldP spid="15" grpId="0" build="p"/>
      <p:bldP spid="16" grpId="0" build="p"/>
      <p:bldP spid="18" grpId="0" build="p"/>
      <p:bldP spid="19" grpId="0" build="p"/>
      <p:bldP spid="3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4E5F-E70B-45B3-89F6-884C7C1F35DB}"/>
              </a:ext>
            </a:extLst>
          </p:cNvPr>
          <p:cNvSpPr txBox="1"/>
          <p:nvPr/>
        </p:nvSpPr>
        <p:spPr>
          <a:xfrm>
            <a:off x="1484856" y="986818"/>
            <a:ext cx="3404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is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F65495-1061-4245-A875-A64375A66C8F}"/>
              </a:ext>
            </a:extLst>
          </p:cNvPr>
          <p:cNvSpPr/>
          <p:nvPr/>
        </p:nvSpPr>
        <p:spPr>
          <a:xfrm>
            <a:off x="5809777" y="905953"/>
            <a:ext cx="32509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oh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C32341-F0DA-4F25-8CFD-1F75FCA43673}"/>
              </a:ext>
            </a:extLst>
          </p:cNvPr>
          <p:cNvSpPr txBox="1"/>
          <p:nvPr/>
        </p:nvSpPr>
        <p:spPr>
          <a:xfrm>
            <a:off x="1484856" y="2258024"/>
            <a:ext cx="3404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to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1C3FE0-D9D4-4928-BE46-CF27B8D9498C}"/>
              </a:ext>
            </a:extLst>
          </p:cNvPr>
          <p:cNvSpPr/>
          <p:nvPr/>
        </p:nvSpPr>
        <p:spPr>
          <a:xfrm>
            <a:off x="5809777" y="2280034"/>
            <a:ext cx="23483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do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CB468-65CA-4426-A7AE-01391102F202}"/>
              </a:ext>
            </a:extLst>
          </p:cNvPr>
          <p:cNvSpPr txBox="1"/>
          <p:nvPr/>
        </p:nvSpPr>
        <p:spPr>
          <a:xfrm>
            <a:off x="1547000" y="3603307"/>
            <a:ext cx="3279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of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A3337F-CDF5-0A43-A89A-C24ADC28DFF1}"/>
              </a:ext>
            </a:extLst>
          </p:cNvPr>
          <p:cNvSpPr txBox="1"/>
          <p:nvPr/>
        </p:nvSpPr>
        <p:spPr>
          <a:xfrm>
            <a:off x="4889105" y="3582838"/>
            <a:ext cx="3115906" cy="847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dirty="0">
                <a:latin typeface="Century Gothic" panose="020B0502020202020204" pitchFamily="34" charset="0"/>
              </a:rPr>
              <a:t>the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62C115-8E55-3247-955F-0656581C22C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130ED63-2D18-334C-ADBC-6D022F26C61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-81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695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2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15" grpId="0"/>
      <p:bldP spid="16" grpId="0"/>
      <p:bldP spid="17" grpId="0"/>
      <p:bldP spid="18" grpId="0"/>
      <p:bldP spid="13" grpId="0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4E5F-E70B-45B3-89F6-884C7C1F35DB}"/>
              </a:ext>
            </a:extLst>
          </p:cNvPr>
          <p:cNvSpPr txBox="1"/>
          <p:nvPr/>
        </p:nvSpPr>
        <p:spPr>
          <a:xfrm>
            <a:off x="1049024" y="847764"/>
            <a:ext cx="3656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his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F65495-1061-4245-A875-A64375A66C8F}"/>
              </a:ext>
            </a:extLst>
          </p:cNvPr>
          <p:cNvSpPr/>
          <p:nvPr/>
        </p:nvSpPr>
        <p:spPr>
          <a:xfrm>
            <a:off x="4998028" y="974600"/>
            <a:ext cx="32566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who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C32341-F0DA-4F25-8CFD-1F75FCA43673}"/>
              </a:ext>
            </a:extLst>
          </p:cNvPr>
          <p:cNvSpPr txBox="1"/>
          <p:nvPr/>
        </p:nvSpPr>
        <p:spPr>
          <a:xfrm>
            <a:off x="1049023" y="2091753"/>
            <a:ext cx="3656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has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CB468-65CA-4426-A7AE-01391102F202}"/>
              </a:ext>
            </a:extLst>
          </p:cNvPr>
          <p:cNvSpPr txBox="1"/>
          <p:nvPr/>
        </p:nvSpPr>
        <p:spPr>
          <a:xfrm>
            <a:off x="4998028" y="2315221"/>
            <a:ext cx="3656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you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51474D-F888-4A02-B2EA-E40CC7D76E61}"/>
              </a:ext>
            </a:extLst>
          </p:cNvPr>
          <p:cNvSpPr/>
          <p:nvPr/>
        </p:nvSpPr>
        <p:spPr>
          <a:xfrm>
            <a:off x="1049023" y="3425896"/>
            <a:ext cx="42064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was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E3B0CE-4F86-4841-BC57-1426F51E3DA5}"/>
              </a:ext>
            </a:extLst>
          </p:cNvPr>
          <p:cNvSpPr txBox="1"/>
          <p:nvPr/>
        </p:nvSpPr>
        <p:spPr>
          <a:xfrm>
            <a:off x="7985760" y="28803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739F0E-4321-2F48-97B8-0375665D4FD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54439A-2D2C-441C-B475-BAED13AFD7C7}"/>
              </a:ext>
            </a:extLst>
          </p:cNvPr>
          <p:cNvSpPr txBox="1"/>
          <p:nvPr/>
        </p:nvSpPr>
        <p:spPr>
          <a:xfrm>
            <a:off x="4998028" y="3529370"/>
            <a:ext cx="3825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your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736BCA4-243F-074A-A12F-A4F1318F036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64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  <p:bldP spid="15" grpId="0"/>
      <p:bldP spid="16" grpId="0"/>
      <p:bldP spid="18" grpId="0"/>
      <p:bldP spid="19" grpId="0"/>
      <p:bldP spid="20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4E5F-E70B-45B3-89F6-884C7C1F35DB}"/>
              </a:ext>
            </a:extLst>
          </p:cNvPr>
          <p:cNvSpPr txBox="1"/>
          <p:nvPr/>
        </p:nvSpPr>
        <p:spPr>
          <a:xfrm>
            <a:off x="1039945" y="842916"/>
            <a:ext cx="3604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into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F65495-1061-4245-A875-A64375A66C8F}"/>
              </a:ext>
            </a:extLst>
          </p:cNvPr>
          <p:cNvSpPr/>
          <p:nvPr/>
        </p:nvSpPr>
        <p:spPr>
          <a:xfrm>
            <a:off x="4978475" y="2205886"/>
            <a:ext cx="3278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pour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C32341-F0DA-4F25-8CFD-1F75FCA43673}"/>
              </a:ext>
            </a:extLst>
          </p:cNvPr>
          <p:cNvSpPr txBox="1"/>
          <p:nvPr/>
        </p:nvSpPr>
        <p:spPr>
          <a:xfrm>
            <a:off x="5026968" y="912740"/>
            <a:ext cx="2797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what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1C3FE0-D9D4-4928-BE46-CF27B8D9498C}"/>
              </a:ext>
            </a:extLst>
          </p:cNvPr>
          <p:cNvSpPr/>
          <p:nvPr/>
        </p:nvSpPr>
        <p:spPr>
          <a:xfrm>
            <a:off x="985455" y="3576779"/>
            <a:ext cx="36589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love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CB468-65CA-4426-A7AE-01391102F202}"/>
              </a:ext>
            </a:extLst>
          </p:cNvPr>
          <p:cNvSpPr txBox="1"/>
          <p:nvPr/>
        </p:nvSpPr>
        <p:spPr>
          <a:xfrm>
            <a:off x="913020" y="2131949"/>
            <a:ext cx="3658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were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51474D-F888-4A02-B2EA-E40CC7D76E61}"/>
              </a:ext>
            </a:extLst>
          </p:cNvPr>
          <p:cNvSpPr/>
          <p:nvPr/>
        </p:nvSpPr>
        <p:spPr>
          <a:xfrm>
            <a:off x="5059680" y="3603307"/>
            <a:ext cx="27319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live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DB0435-C502-2445-B4EF-56E7C71AAB3F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AAA8BB7-F4BC-7342-A5E2-6B760641CEE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-9387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44094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7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  <p:bldP spid="15" grpId="0"/>
      <p:bldP spid="16" grpId="0"/>
      <p:bldP spid="17" grpId="0"/>
      <p:bldP spid="18" grpId="0"/>
      <p:bldP spid="19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4E5F-E70B-45B3-89F6-884C7C1F35DB}"/>
              </a:ext>
            </a:extLst>
          </p:cNvPr>
          <p:cNvSpPr txBox="1"/>
          <p:nvPr/>
        </p:nvSpPr>
        <p:spPr>
          <a:xfrm>
            <a:off x="1194653" y="805949"/>
            <a:ext cx="3604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from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F65495-1061-4245-A875-A64375A66C8F}"/>
              </a:ext>
            </a:extLst>
          </p:cNvPr>
          <p:cNvSpPr/>
          <p:nvPr/>
        </p:nvSpPr>
        <p:spPr>
          <a:xfrm>
            <a:off x="4492101" y="2205886"/>
            <a:ext cx="37645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Father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C32341-F0DA-4F25-8CFD-1F75FCA43673}"/>
              </a:ext>
            </a:extLst>
          </p:cNvPr>
          <p:cNvSpPr txBox="1"/>
          <p:nvPr/>
        </p:nvSpPr>
        <p:spPr>
          <a:xfrm>
            <a:off x="4459391" y="808465"/>
            <a:ext cx="3332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mirror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CB468-65CA-4426-A7AE-01391102F202}"/>
              </a:ext>
            </a:extLst>
          </p:cNvPr>
          <p:cNvSpPr txBox="1"/>
          <p:nvPr/>
        </p:nvSpPr>
        <p:spPr>
          <a:xfrm>
            <a:off x="1140162" y="2029018"/>
            <a:ext cx="3658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gone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51474D-F888-4A02-B2EA-E40CC7D76E61}"/>
              </a:ext>
            </a:extLst>
          </p:cNvPr>
          <p:cNvSpPr/>
          <p:nvPr/>
        </p:nvSpPr>
        <p:spPr>
          <a:xfrm>
            <a:off x="4492102" y="3603307"/>
            <a:ext cx="32995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brother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DB0435-C502-2445-B4EF-56E7C71AAB3F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86AD36-5CB5-BD44-893F-4C5CD14D01CA}"/>
              </a:ext>
            </a:extLst>
          </p:cNvPr>
          <p:cNvSpPr txBox="1"/>
          <p:nvPr/>
        </p:nvSpPr>
        <p:spPr>
          <a:xfrm>
            <a:off x="1194653" y="3493216"/>
            <a:ext cx="3332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Spirit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B493451-D164-A345-B110-E6DE177A979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7362" y="-40152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2993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9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2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  <p:bldP spid="15" grpId="0"/>
      <p:bldP spid="16" grpId="0"/>
      <p:bldP spid="18" grpId="0"/>
      <p:bldP spid="19" grpId="0"/>
      <p:bldP spid="13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CB468-65CA-4426-A7AE-01391102F202}"/>
              </a:ext>
            </a:extLst>
          </p:cNvPr>
          <p:cNvSpPr txBox="1"/>
          <p:nvPr/>
        </p:nvSpPr>
        <p:spPr>
          <a:xfrm>
            <a:off x="2365827" y="2028092"/>
            <a:ext cx="3612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welcome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DB0435-C502-2445-B4EF-56E7C71AAB3F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93CE4FE-CFDC-0340-AAAC-21C6303210B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5063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rt4_gesay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85928" y="144494"/>
            <a:ext cx="609600" cy="6096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81665"/>
            <a:ext cx="1857068" cy="1081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Other Sounds </a:t>
            </a:r>
            <a:r>
              <a:rPr lang="en-US" sz="4600" b="1" dirty="0">
                <a:latin typeface="Century Gothic" panose="020B0502020202020204" pitchFamily="34" charset="0"/>
              </a:rPr>
              <a:t>–</a:t>
            </a:r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 Soft 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956596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00" b="1" dirty="0" err="1">
                <a:latin typeface="Century Gothic" panose="020B0502020202020204" pitchFamily="34" charset="0"/>
              </a:rPr>
              <a:t>ge</a:t>
            </a:r>
            <a:r>
              <a:rPr lang="en-US" sz="2700" b="1" dirty="0">
                <a:latin typeface="Century Gothic" panose="020B0502020202020204" pitchFamily="34" charset="0"/>
              </a:rPr>
              <a:t>, </a:t>
            </a:r>
            <a:r>
              <a:rPr lang="en-US" sz="2700" b="1" dirty="0" err="1">
                <a:latin typeface="Century Gothic" panose="020B0502020202020204" pitchFamily="34" charset="0"/>
              </a:rPr>
              <a:t>gi</a:t>
            </a:r>
            <a:r>
              <a:rPr lang="en-US" sz="2700" b="1" dirty="0">
                <a:latin typeface="Century Gothic" panose="020B0502020202020204" pitchFamily="34" charset="0"/>
              </a:rPr>
              <a:t>, </a:t>
            </a:r>
            <a:r>
              <a:rPr lang="en-US" sz="2700" b="1" dirty="0" err="1">
                <a:latin typeface="Century Gothic" panose="020B0502020202020204" pitchFamily="34" charset="0"/>
              </a:rPr>
              <a:t>gy</a:t>
            </a:r>
            <a:r>
              <a:rPr lang="en-US" sz="2700" b="1" dirty="0">
                <a:latin typeface="Century Gothic" panose="020B0502020202020204" pitchFamily="34" charset="0"/>
              </a:rPr>
              <a:t> often make the soft sound </a:t>
            </a:r>
          </a:p>
        </p:txBody>
      </p:sp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pic>
        <p:nvPicPr>
          <p:cNvPr id="12" name="part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4943020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02165" y="2748807"/>
            <a:ext cx="29628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ge</a:t>
            </a:r>
            <a:r>
              <a:rPr lang="en-US" sz="7000" dirty="0">
                <a:latin typeface="Century Gothic" panose="020B0502020202020204" pitchFamily="34" charset="0"/>
              </a:rPr>
              <a:t>ntle</a:t>
            </a:r>
            <a:endParaRPr lang="en-US" sz="7000" dirty="0"/>
          </a:p>
        </p:txBody>
      </p:sp>
      <p:sp>
        <p:nvSpPr>
          <p:cNvPr id="19" name="Rectangle 18"/>
          <p:cNvSpPr/>
          <p:nvPr/>
        </p:nvSpPr>
        <p:spPr>
          <a:xfrm>
            <a:off x="5041855" y="2748806"/>
            <a:ext cx="262425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gi</a:t>
            </a:r>
            <a:r>
              <a:rPr lang="en-US" sz="7000" dirty="0">
                <a:latin typeface="Century Gothic" panose="020B0502020202020204" pitchFamily="34" charset="0"/>
              </a:rPr>
              <a:t>ant</a:t>
            </a:r>
            <a:endParaRPr lang="en-US" sz="7000" dirty="0"/>
          </a:p>
        </p:txBody>
      </p:sp>
      <p:sp>
        <p:nvSpPr>
          <p:cNvPr id="20" name="Rectangle 19"/>
          <p:cNvSpPr/>
          <p:nvPr/>
        </p:nvSpPr>
        <p:spPr>
          <a:xfrm>
            <a:off x="2888165" y="3882119"/>
            <a:ext cx="28921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gy</a:t>
            </a:r>
            <a:r>
              <a:rPr lang="en-US" sz="7000" dirty="0">
                <a:latin typeface="Century Gothic" panose="020B0502020202020204" pitchFamily="34" charset="0"/>
              </a:rPr>
              <a:t>m</a:t>
            </a:r>
            <a:endParaRPr lang="en-US" sz="7000" dirty="0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301965" y="-1068334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0454E63-BDB5-974B-830F-A504E3ACF78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38506" y="-114728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60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26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 build="p"/>
      <p:bldP spid="13" grpId="0"/>
      <p:bldP spid="19" grpId="0"/>
      <p:bldP spid="20" grpId="0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rt5_ni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69705" y="4960692"/>
            <a:ext cx="609600" cy="60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045355" y="4886497"/>
            <a:ext cx="1098645" cy="828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6737" y="1016607"/>
            <a:ext cx="4968240" cy="1366349"/>
          </a:xfrm>
        </p:spPr>
        <p:txBody>
          <a:bodyPr numCol="2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800" dirty="0">
                <a:latin typeface="Century Gothic" panose="020B0502020202020204" pitchFamily="34" charset="0"/>
              </a:rPr>
              <a:t>an</a:t>
            </a:r>
            <a:r>
              <a:rPr lang="en-US" sz="48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ge</a:t>
            </a:r>
            <a:r>
              <a:rPr lang="en-US" sz="4800" dirty="0">
                <a:latin typeface="Century Gothic" panose="020B0502020202020204" pitchFamily="34" charset="0"/>
              </a:rPr>
              <a:t>ls</a:t>
            </a:r>
            <a:endParaRPr lang="en-US" sz="4800" dirty="0"/>
          </a:p>
        </p:txBody>
      </p:sp>
      <p:pic>
        <p:nvPicPr>
          <p:cNvPr id="6" name="Soft-G">
            <a:hlinkClick r:id="" action="ppaction://media"/>
            <a:extLst>
              <a:ext uri="{FF2B5EF4-FFF2-40B4-BE49-F238E27FC236}">
                <a16:creationId xmlns:a16="http://schemas.microsoft.com/office/drawing/2014/main" id="{02C3674B-0DBF-4720-9E50-FE007467BD5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3923" y="260105"/>
            <a:ext cx="609600" cy="60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D225F44-09A7-4A51-965C-329689B5401D}"/>
              </a:ext>
            </a:extLst>
          </p:cNvPr>
          <p:cNvSpPr/>
          <p:nvPr/>
        </p:nvSpPr>
        <p:spPr>
          <a:xfrm>
            <a:off x="198154" y="260105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B7E4F5-0398-4880-B1E1-0D2F7C960207}"/>
              </a:ext>
            </a:extLst>
          </p:cNvPr>
          <p:cNvSpPr/>
          <p:nvPr/>
        </p:nvSpPr>
        <p:spPr>
          <a:xfrm>
            <a:off x="998283" y="92375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295913-34A0-8E47-8D10-699AB241768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8E6998F-1B94-E545-AAA9-828B6C64C264}"/>
              </a:ext>
            </a:extLst>
          </p:cNvPr>
          <p:cNvSpPr txBox="1">
            <a:spLocks/>
          </p:cNvSpPr>
          <p:nvPr/>
        </p:nvSpPr>
        <p:spPr>
          <a:xfrm>
            <a:off x="2894119" y="2188973"/>
            <a:ext cx="5985186" cy="1186466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4800" dirty="0">
                <a:latin typeface="Century Gothic" panose="020B0502020202020204" pitchFamily="34" charset="0"/>
              </a:rPr>
              <a:t>langua</a:t>
            </a:r>
            <a:r>
              <a:rPr lang="en-US" sz="48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ge</a:t>
            </a:r>
            <a:endParaRPr lang="en-US" sz="4800" b="1" dirty="0">
              <a:solidFill>
                <a:srgbClr val="FF3399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3E78398-E95D-7448-A65E-C877E8B7A8F9}"/>
              </a:ext>
            </a:extLst>
          </p:cNvPr>
          <p:cNvSpPr txBox="1">
            <a:spLocks/>
          </p:cNvSpPr>
          <p:nvPr/>
        </p:nvSpPr>
        <p:spPr>
          <a:xfrm>
            <a:off x="2726737" y="3375439"/>
            <a:ext cx="5894773" cy="1366349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4800" dirty="0">
                <a:latin typeface="Century Gothic" panose="020B0502020202020204" pitchFamily="34" charset="0"/>
              </a:rPr>
              <a:t>chan</a:t>
            </a:r>
            <a:r>
              <a:rPr lang="en-US" sz="48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ge</a:t>
            </a:r>
            <a:r>
              <a:rPr lang="en-US" sz="4800" dirty="0">
                <a:latin typeface="Century Gothic" panose="020B0502020202020204" pitchFamily="34" charset="0"/>
              </a:rPr>
              <a:t>d</a:t>
            </a:r>
            <a:endParaRPr lang="en-US" sz="4800" dirty="0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586D989-687B-6844-8A9A-870A11AA5EC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27389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1776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  <p:bldP spid="9" grpId="0" animBg="1"/>
      <p:bldP spid="10" grpId="0" build="p"/>
      <p:bldP spid="1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Other Sounds </a:t>
            </a:r>
            <a:r>
              <a:rPr lang="en-US" sz="4600" b="1" dirty="0">
                <a:latin typeface="Century Gothic" panose="020B0502020202020204" pitchFamily="34" charset="0"/>
              </a:rPr>
              <a:t>–</a:t>
            </a:r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 Soft 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2012662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00" b="1" dirty="0" err="1">
                <a:latin typeface="Century Gothic" panose="020B0502020202020204" pitchFamily="34" charset="0"/>
              </a:rPr>
              <a:t>ce</a:t>
            </a:r>
            <a:r>
              <a:rPr lang="en-US" sz="2700" b="1" dirty="0">
                <a:latin typeface="Century Gothic" panose="020B0502020202020204" pitchFamily="34" charset="0"/>
              </a:rPr>
              <a:t>, ci, cy make the soft sound </a:t>
            </a:r>
          </a:p>
        </p:txBody>
      </p:sp>
      <p:pic>
        <p:nvPicPr>
          <p:cNvPr id="10" name="part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0406" y="219829"/>
            <a:ext cx="609600" cy="609600"/>
          </a:xfrm>
          <a:prstGeom prst="rect">
            <a:avLst/>
          </a:prstGeom>
        </p:spPr>
      </p:pic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pic>
        <p:nvPicPr>
          <p:cNvPr id="12" name="part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4943020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9156" y="144494"/>
            <a:ext cx="1086892" cy="684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95769" y="2681425"/>
            <a:ext cx="247217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ce</a:t>
            </a:r>
            <a:r>
              <a:rPr lang="en-US" sz="7000" dirty="0">
                <a:latin typeface="Century Gothic" panose="020B0502020202020204" pitchFamily="34" charset="0"/>
              </a:rPr>
              <a:t>nt</a:t>
            </a:r>
            <a:endParaRPr lang="en-US" sz="7000" dirty="0"/>
          </a:p>
        </p:txBody>
      </p:sp>
      <p:sp>
        <p:nvSpPr>
          <p:cNvPr id="19" name="Rectangle 18"/>
          <p:cNvSpPr/>
          <p:nvPr/>
        </p:nvSpPr>
        <p:spPr>
          <a:xfrm>
            <a:off x="5081854" y="2685370"/>
            <a:ext cx="187249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ci</a:t>
            </a:r>
            <a:r>
              <a:rPr lang="en-US" sz="7000" dirty="0">
                <a:latin typeface="Century Gothic" panose="020B0502020202020204" pitchFamily="34" charset="0"/>
              </a:rPr>
              <a:t>ty</a:t>
            </a:r>
            <a:endParaRPr lang="en-US" sz="7000" dirty="0"/>
          </a:p>
        </p:txBody>
      </p:sp>
      <p:sp>
        <p:nvSpPr>
          <p:cNvPr id="20" name="Rectangle 19"/>
          <p:cNvSpPr/>
          <p:nvPr/>
        </p:nvSpPr>
        <p:spPr>
          <a:xfrm>
            <a:off x="3005594" y="3899806"/>
            <a:ext cx="28921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dirty="0">
                <a:latin typeface="Century Gothic" panose="020B0502020202020204" pitchFamily="34" charset="0"/>
              </a:rPr>
              <a:t>fan</a:t>
            </a:r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cy</a:t>
            </a:r>
            <a:endParaRPr lang="en-US" sz="7000" dirty="0">
              <a:solidFill>
                <a:srgbClr val="FF3399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269705" y="-1004140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4E6CAAC-8AD4-D24D-B891-9D74DB7D0DF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73456" y="-91340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03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9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4" grpId="0" build="p"/>
      <p:bldP spid="13" grpId="0"/>
      <p:bldP spid="19" grpId="0"/>
      <p:bldP spid="20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rt5_ni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69705" y="4960692"/>
            <a:ext cx="609600" cy="60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045355" y="4886497"/>
            <a:ext cx="1098645" cy="828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5149" y="1968077"/>
            <a:ext cx="3785273" cy="1366349"/>
          </a:xfrm>
        </p:spPr>
        <p:txBody>
          <a:bodyPr numCol="2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800" dirty="0">
                <a:latin typeface="Century Gothic" panose="020B0502020202020204" pitchFamily="34" charset="0"/>
              </a:rPr>
              <a:t>gra</a:t>
            </a:r>
            <a:r>
              <a:rPr lang="en-US" sz="48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ce</a:t>
            </a:r>
            <a:endParaRPr lang="en-US" sz="4800" dirty="0"/>
          </a:p>
        </p:txBody>
      </p:sp>
      <p:pic>
        <p:nvPicPr>
          <p:cNvPr id="6" name="Soft-G">
            <a:hlinkClick r:id="" action="ppaction://media"/>
            <a:extLst>
              <a:ext uri="{FF2B5EF4-FFF2-40B4-BE49-F238E27FC236}">
                <a16:creationId xmlns:a16="http://schemas.microsoft.com/office/drawing/2014/main" id="{02C3674B-0DBF-4720-9E50-FE007467BD5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3923" y="260105"/>
            <a:ext cx="609600" cy="60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D225F44-09A7-4A51-965C-329689B5401D}"/>
              </a:ext>
            </a:extLst>
          </p:cNvPr>
          <p:cNvSpPr/>
          <p:nvPr/>
        </p:nvSpPr>
        <p:spPr>
          <a:xfrm>
            <a:off x="198154" y="260105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B7E4F5-0398-4880-B1E1-0D2F7C960207}"/>
              </a:ext>
            </a:extLst>
          </p:cNvPr>
          <p:cNvSpPr/>
          <p:nvPr/>
        </p:nvSpPr>
        <p:spPr>
          <a:xfrm>
            <a:off x="998283" y="92375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295913-34A0-8E47-8D10-699AB241768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D4DC963-2FB0-BB4F-AF66-331F3F7774B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98283" y="-161427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5312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5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Silent Letters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301965" y="-1116894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0FA1A4-52AD-4319-849A-5F20E02AE4BE}"/>
              </a:ext>
            </a:extLst>
          </p:cNvPr>
          <p:cNvSpPr txBox="1"/>
          <p:nvPr/>
        </p:nvSpPr>
        <p:spPr>
          <a:xfrm>
            <a:off x="2456838" y="2610997"/>
            <a:ext cx="4483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b="1" dirty="0">
                <a:latin typeface="Century Gothic" panose="020B0502020202020204" pitchFamily="34" charset="0"/>
              </a:rPr>
              <a:t>wr</a:t>
            </a:r>
            <a:r>
              <a:rPr lang="en-US" sz="4800" dirty="0">
                <a:latin typeface="Century Gothic" panose="020B0502020202020204" pitchFamily="34" charset="0"/>
              </a:rPr>
              <a:t>apped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A4D132C-11AD-F647-9E47-D4B24EF4B9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84150" y="-9741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28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18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893926" y="-1177611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0FA1A4-52AD-4319-849A-5F20E02AE4BE}"/>
              </a:ext>
            </a:extLst>
          </p:cNvPr>
          <p:cNvSpPr txBox="1"/>
          <p:nvPr/>
        </p:nvSpPr>
        <p:spPr>
          <a:xfrm>
            <a:off x="2330388" y="2195499"/>
            <a:ext cx="4483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b="1" dirty="0">
                <a:latin typeface="Century Gothic" panose="020B0502020202020204" pitchFamily="34" charset="0"/>
              </a:rPr>
              <a:t>Chr</a:t>
            </a:r>
            <a:r>
              <a:rPr lang="en-US" sz="4800" dirty="0">
                <a:latin typeface="Century Gothic" panose="020B0502020202020204" pitchFamily="34" charset="0"/>
              </a:rPr>
              <a:t>istian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6659481-DE65-474B-A08F-606350CC43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219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849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8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Possessives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912976" y="810678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A8062D-4B71-4A95-B411-02F4A4FFB53F}"/>
              </a:ext>
            </a:extLst>
          </p:cNvPr>
          <p:cNvSpPr txBox="1"/>
          <p:nvPr/>
        </p:nvSpPr>
        <p:spPr>
          <a:xfrm>
            <a:off x="1741500" y="2967669"/>
            <a:ext cx="5930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dirty="0">
                <a:latin typeface="Century Gothic" panose="020B0502020202020204" pitchFamily="34" charset="0"/>
              </a:rPr>
              <a:t>God</a:t>
            </a:r>
            <a:r>
              <a:rPr lang="en-US" sz="4800" b="1" u="sng" dirty="0">
                <a:latin typeface="Century Gothic" panose="020B0502020202020204" pitchFamily="34" charset="0"/>
              </a:rPr>
              <a:t>’</a:t>
            </a:r>
            <a:r>
              <a:rPr lang="en-US" sz="4800" u="sng" dirty="0">
                <a:latin typeface="Century Gothic" panose="020B0502020202020204" pitchFamily="34" charset="0"/>
              </a:rPr>
              <a:t>s Holy Spirit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6AA53F-D7EE-CB49-BC2D-B2624B29A688}"/>
              </a:ext>
            </a:extLst>
          </p:cNvPr>
          <p:cNvSpPr txBox="1"/>
          <p:nvPr/>
        </p:nvSpPr>
        <p:spPr>
          <a:xfrm>
            <a:off x="1741501" y="4202726"/>
            <a:ext cx="5930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dirty="0">
                <a:latin typeface="Century Gothic" panose="020B0502020202020204" pitchFamily="34" charset="0"/>
              </a:rPr>
              <a:t>God</a:t>
            </a:r>
            <a:r>
              <a:rPr lang="en-US" sz="4800" b="1" u="sng" dirty="0">
                <a:latin typeface="Century Gothic" panose="020B0502020202020204" pitchFamily="34" charset="0"/>
              </a:rPr>
              <a:t>’</a:t>
            </a:r>
            <a:r>
              <a:rPr lang="en-US" sz="4800" u="sng" dirty="0">
                <a:latin typeface="Century Gothic" panose="020B0502020202020204" pitchFamily="34" charset="0"/>
              </a:rPr>
              <a:t>s family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C8A9B1-9364-5348-B189-26BAC696D4CE}"/>
              </a:ext>
            </a:extLst>
          </p:cNvPr>
          <p:cNvSpPr txBox="1"/>
          <p:nvPr/>
        </p:nvSpPr>
        <p:spPr>
          <a:xfrm>
            <a:off x="1606858" y="1809783"/>
            <a:ext cx="5930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dirty="0">
                <a:latin typeface="Century Gothic" panose="020B0502020202020204" pitchFamily="34" charset="0"/>
              </a:rPr>
              <a:t>Father</a:t>
            </a:r>
            <a:r>
              <a:rPr lang="en-US" sz="4800" b="1" u="sng" dirty="0">
                <a:latin typeface="Century Gothic" panose="020B0502020202020204" pitchFamily="34" charset="0"/>
              </a:rPr>
              <a:t>’</a:t>
            </a:r>
            <a:r>
              <a:rPr lang="en-US" sz="4800" u="sng" dirty="0">
                <a:latin typeface="Century Gothic" panose="020B0502020202020204" pitchFamily="34" charset="0"/>
              </a:rPr>
              <a:t>s arms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0AB2CA3-B401-8940-9BAA-088275E55D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219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0094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18" grpId="0" animBg="1"/>
      <p:bldP spid="22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C32D8005-3885-4A75-8BC8-B793C548CB42}"/>
              </a:ext>
            </a:extLst>
          </p:cNvPr>
          <p:cNvSpPr txBox="1">
            <a:spLocks/>
          </p:cNvSpPr>
          <p:nvPr/>
        </p:nvSpPr>
        <p:spPr>
          <a:xfrm>
            <a:off x="628650" y="707509"/>
            <a:ext cx="7886700" cy="994172"/>
          </a:xfrm>
          <a:prstGeom prst="rect">
            <a:avLst/>
          </a:prstGeom>
          <a:ln w="38100">
            <a:noFill/>
          </a:ln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600" b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Contractions</a:t>
            </a:r>
            <a:endParaRPr lang="en-US" sz="46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9BB062D-00D0-4EBC-939C-C72AC81B7C1A}"/>
              </a:ext>
            </a:extLst>
          </p:cNvPr>
          <p:cNvSpPr txBox="1">
            <a:spLocks/>
          </p:cNvSpPr>
          <p:nvPr/>
        </p:nvSpPr>
        <p:spPr>
          <a:xfrm>
            <a:off x="200406" y="1718675"/>
            <a:ext cx="8743188" cy="1529638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latin typeface="Century Gothic" panose="020B0502020202020204" pitchFamily="34" charset="0"/>
              </a:rPr>
              <a:t>The word “contraction” means “the thing pulled together.”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latin typeface="Century Gothic" panose="020B0502020202020204" pitchFamily="34" charset="0"/>
              </a:rPr>
              <a:t>The first word stays the same,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latin typeface="Century Gothic" panose="020B0502020202020204" pitchFamily="34" charset="0"/>
              </a:rPr>
              <a:t>and the apostrophe takes the place of the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latin typeface="Century Gothic" panose="020B0502020202020204" pitchFamily="34" charset="0"/>
              </a:rPr>
              <a:t>missing letters in the second word.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451504-A767-412B-BEDB-3A81570C3223}"/>
              </a:ext>
            </a:extLst>
          </p:cNvPr>
          <p:cNvSpPr/>
          <p:nvPr/>
        </p:nvSpPr>
        <p:spPr>
          <a:xfrm>
            <a:off x="1483924" y="3634670"/>
            <a:ext cx="15212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dirty="0">
                <a:latin typeface="Century Gothic" panose="020B0502020202020204" pitchFamily="34" charset="0"/>
              </a:rPr>
              <a:t>I</a:t>
            </a:r>
            <a:endParaRPr lang="en-US" sz="7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EBBE1E-E403-4DDF-B2A8-AAC160CAEDD6}"/>
              </a:ext>
            </a:extLst>
          </p:cNvPr>
          <p:cNvSpPr/>
          <p:nvPr/>
        </p:nvSpPr>
        <p:spPr>
          <a:xfrm>
            <a:off x="4950794" y="3634670"/>
            <a:ext cx="11887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dirty="0">
                <a:latin typeface="Century Gothic" panose="020B0502020202020204" pitchFamily="34" charset="0"/>
              </a:rPr>
              <a:t>I</a:t>
            </a:r>
            <a:endParaRPr lang="en-US" sz="7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77A6B2-FDF1-4339-85BD-3F03114FFC2E}"/>
              </a:ext>
            </a:extLst>
          </p:cNvPr>
          <p:cNvSpPr/>
          <p:nvPr/>
        </p:nvSpPr>
        <p:spPr>
          <a:xfrm>
            <a:off x="3005211" y="3634669"/>
            <a:ext cx="28921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dirty="0">
                <a:latin typeface="Century Gothic" panose="020B0502020202020204" pitchFamily="34" charset="0"/>
              </a:rPr>
              <a:t>=</a:t>
            </a:r>
            <a:endParaRPr lang="en-US" sz="7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249C7C-7099-44E8-A29E-14133F058A8D}"/>
              </a:ext>
            </a:extLst>
          </p:cNvPr>
          <p:cNvSpPr/>
          <p:nvPr/>
        </p:nvSpPr>
        <p:spPr>
          <a:xfrm>
            <a:off x="5897409" y="3634669"/>
            <a:ext cx="1640193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7000" dirty="0">
                <a:latin typeface="Century Gothic" panose="020B0502020202020204" pitchFamily="34" charset="0"/>
              </a:rPr>
              <a:t>m</a:t>
            </a:r>
            <a:endParaRPr lang="en-US" sz="7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F172FA-E5D5-4643-8361-0E61C3D0B30D}"/>
              </a:ext>
            </a:extLst>
          </p:cNvPr>
          <p:cNvSpPr/>
          <p:nvPr/>
        </p:nvSpPr>
        <p:spPr>
          <a:xfrm>
            <a:off x="2210688" y="3634669"/>
            <a:ext cx="1342034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Century Gothic" panose="020B0502020202020204" pitchFamily="34" charset="0"/>
              </a:rPr>
              <a:t>’</a:t>
            </a:r>
            <a:r>
              <a:rPr lang="en-US" sz="7000" dirty="0">
                <a:latin typeface="Century Gothic" panose="020B0502020202020204" pitchFamily="34" charset="0"/>
              </a:rPr>
              <a:t>m</a:t>
            </a:r>
            <a:endParaRPr lang="en-US" sz="7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B5DCC5-7B03-4F32-B3E9-20F70F54F25D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20CEB4-5DD3-4CF3-9B14-CE122C23F29E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D2983BF-9497-4A74-BDEA-1BF7F84520AC}"/>
              </a:ext>
            </a:extLst>
          </p:cNvPr>
          <p:cNvSpPr/>
          <p:nvPr/>
        </p:nvSpPr>
        <p:spPr>
          <a:xfrm>
            <a:off x="7912976" y="810678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2138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8999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2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1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1200"/>
                                  </p:stCondLst>
                                  <p:iterate type="wd">
                                    <p:tmPct val="4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78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78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2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216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246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grpId="1" nodeType="withEffect">
                                  <p:stCondLst>
                                    <p:cond delay="253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27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53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10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uiExpand="1" build="p"/>
      <p:bldP spid="4" grpId="0"/>
      <p:bldP spid="4" grpId="1"/>
      <p:bldP spid="5" grpId="0"/>
      <p:bldP spid="5" grpId="1"/>
      <p:bldP spid="6" grpId="0"/>
      <p:bldP spid="9" grpId="0"/>
      <p:bldP spid="9" grpId="1"/>
      <p:bldP spid="10" grpId="0"/>
      <p:bldP spid="10" grpId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48771</TotalTime>
  <Words>165</Words>
  <Application>Microsoft Macintosh PowerPoint</Application>
  <PresentationFormat>On-screen Show (16:10)</PresentationFormat>
  <Paragraphs>80</Paragraphs>
  <Slides>17</Slides>
  <Notes>0</Notes>
  <HiddenSlides>0</HiddenSlides>
  <MMClips>33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Apple Symbols</vt:lpstr>
      <vt:lpstr>Arial</vt:lpstr>
      <vt:lpstr>Bauhaus 93</vt:lpstr>
      <vt:lpstr>Calibri</vt:lpstr>
      <vt:lpstr>Calibri Light</vt:lpstr>
      <vt:lpstr>Century Gothic</vt:lpstr>
      <vt:lpstr>Cooper Black</vt:lpstr>
      <vt:lpstr>Copperplate</vt:lpstr>
      <vt:lpstr>Matura MT Script Capitals</vt:lpstr>
      <vt:lpstr>Times New Roman</vt:lpstr>
      <vt:lpstr>Trebuchet MS</vt:lpstr>
      <vt:lpstr>Office Theme</vt:lpstr>
      <vt:lpstr>PowerPoint Presentation</vt:lpstr>
      <vt:lpstr>Other Sounds – Soft G</vt:lpstr>
      <vt:lpstr>PowerPoint Presentation</vt:lpstr>
      <vt:lpstr>Other Sounds – Soft C</vt:lpstr>
      <vt:lpstr>PowerPoint Presentation</vt:lpstr>
      <vt:lpstr>Silent Letters</vt:lpstr>
      <vt:lpstr>PowerPoint Presentation</vt:lpstr>
      <vt:lpstr>Possessives</vt:lpstr>
      <vt:lpstr>PowerPoint Presentation</vt:lpstr>
      <vt:lpstr>PowerPoint Presentation</vt:lpstr>
      <vt:lpstr>New Words</vt:lpstr>
      <vt:lpstr>Rule Breakers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Carol Hale</cp:lastModifiedBy>
  <cp:revision>350</cp:revision>
  <dcterms:created xsi:type="dcterms:W3CDTF">2017-01-10T01:35:56Z</dcterms:created>
  <dcterms:modified xsi:type="dcterms:W3CDTF">2018-11-06T15:08:01Z</dcterms:modified>
</cp:coreProperties>
</file>