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57" r:id="rId2"/>
    <p:sldId id="403" r:id="rId3"/>
    <p:sldId id="404" r:id="rId4"/>
    <p:sldId id="296" r:id="rId5"/>
    <p:sldId id="385" r:id="rId6"/>
    <p:sldId id="395" r:id="rId7"/>
    <p:sldId id="405" r:id="rId8"/>
    <p:sldId id="330" r:id="rId9"/>
    <p:sldId id="331" r:id="rId10"/>
    <p:sldId id="396" r:id="rId11"/>
    <p:sldId id="359" r:id="rId12"/>
    <p:sldId id="372" r:id="rId13"/>
    <p:sldId id="406" r:id="rId14"/>
    <p:sldId id="377" r:id="rId15"/>
    <p:sldId id="378" r:id="rId16"/>
    <p:sldId id="397" r:id="rId17"/>
    <p:sldId id="398" r:id="rId18"/>
    <p:sldId id="399" r:id="rId19"/>
    <p:sldId id="407" r:id="rId20"/>
    <p:sldId id="381" r:id="rId21"/>
    <p:sldId id="408" r:id="rId22"/>
    <p:sldId id="340" r:id="rId23"/>
    <p:sldId id="409" r:id="rId24"/>
    <p:sldId id="364" r:id="rId25"/>
    <p:sldId id="347" r:id="rId26"/>
    <p:sldId id="349" r:id="rId27"/>
    <p:sldId id="363" r:id="rId28"/>
    <p:sldId id="365" r:id="rId29"/>
    <p:sldId id="366" r:id="rId30"/>
    <p:sldId id="411" r:id="rId31"/>
    <p:sldId id="389" r:id="rId32"/>
    <p:sldId id="390" r:id="rId33"/>
    <p:sldId id="400" r:id="rId34"/>
    <p:sldId id="410" r:id="rId35"/>
    <p:sldId id="368" r:id="rId36"/>
    <p:sldId id="401" r:id="rId37"/>
    <p:sldId id="402" r:id="rId3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1414B2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589" autoAdjust="0"/>
    <p:restoredTop sz="94280" autoAdjust="0"/>
  </p:normalViewPr>
  <p:slideViewPr>
    <p:cSldViewPr snapToGrid="0">
      <p:cViewPr varScale="1">
        <p:scale>
          <a:sx n="100" d="100"/>
          <a:sy n="100" d="100"/>
        </p:scale>
        <p:origin x="168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4.m4a"/><Relationship Id="rId7" Type="http://schemas.openxmlformats.org/officeDocument/2006/relationships/image" Target="../media/image2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8.m4a"/><Relationship Id="rId7" Type="http://schemas.microsoft.com/office/2007/relationships/hdphoto" Target="../media/hdphoto1.wdp"/><Relationship Id="rId2" Type="http://schemas.microsoft.com/office/2007/relationships/media" Target="../media/media27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media" Target="../media/media40.m4a"/><Relationship Id="rId7" Type="http://schemas.openxmlformats.org/officeDocument/2006/relationships/image" Target="../media/image3.png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0.m4a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image" Target="../media/image6.wmf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45276" y="1225773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22972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461208" y="648644"/>
            <a:ext cx="71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9. Jesus Gets Baptized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 descr="/Users/carolhale/Desktop/01_SyllableBible/IVANSdrawings/ImagesForReadWithMeBible/300dpi_JPEGs/SENT_to_FBI/1_7_JesusComesToOurWorld/JohnBaptizesJes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11" y="2185199"/>
            <a:ext cx="2437443" cy="312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5646" y="-17417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8000" dirty="0">
                <a:latin typeface="Century Gothic" panose="020B0502020202020204" pitchFamily="34" charset="0"/>
              </a:rPr>
              <a:t>in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begin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46186" y="-40166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918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cho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chosen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1922" y="-41504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open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37180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575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ri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river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35858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pre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ent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present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8" y="-22294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Spi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it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Spirit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01580" y="-33116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361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hea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8" y="-34322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617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ready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02302" y="-28333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736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05" y="5962747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5A096B-6491-2449-9539-67C0590351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205" y="-977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01581" y="-27507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6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to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into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82887" y="-25590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85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stop</a:t>
            </a:r>
            <a:r>
              <a:rPr lang="en-US" sz="8000" i="1" dirty="0">
                <a:latin typeface="Century Gothic" panose="020B0502020202020204" pitchFamily="34" charset="0"/>
              </a:rPr>
              <a:t>p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stopped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-3" y="-213961"/>
            <a:ext cx="9144000" cy="376272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96565" y="-33134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look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looked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6049" y="-28894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baptiz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baptized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98009" y="-32509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lower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lowered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9864" y="-27507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stay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stayed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9931" y="-26470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pleas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pleased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2166" y="-25971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agre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agreed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7779FD-0D63-4047-A4DC-2C3F22B60F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8779" y="-26470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860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part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parted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59142" y="-37180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drip</a:t>
            </a:r>
            <a:r>
              <a:rPr lang="en-US" sz="8000" i="1" dirty="0">
                <a:latin typeface="Century Gothic" panose="020B0502020202020204" pitchFamily="34" charset="0"/>
              </a:rPr>
              <a:t> p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dripping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14537" y="-34099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great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est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greatest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01581" y="-36684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878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88604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into standard syllable division patterns.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2780461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way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" y="39465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15350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575DBB-9A48-2C44-AD08-03751A1339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" y="-9984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iterate type="wd">
                                    <p:tmPct val="7777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7" grpId="0"/>
      <p:bldP spid="19" grpId="0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bout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about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7629" y="-33652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greed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agreed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91512" y="-25524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92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mis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sion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mission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94400" y="-25524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043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ize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baptize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29200" y="-17511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 err="1">
                <a:latin typeface="Century Gothic" panose="020B0502020202020204" pitchFamily="34" charset="0"/>
              </a:rPr>
              <a:t>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Jordan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8" y="-32397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fu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f</a:t>
            </a:r>
            <a:r>
              <a:rPr lang="en-US" sz="8000" dirty="0">
                <a:latin typeface="Century Gothic" panose="020B0502020202020204" pitchFamily="34" charset="0"/>
              </a:rPr>
              <a:t>ill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fulfill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35395" y="-34322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70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1998" y="-36820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8000" dirty="0" err="1">
                <a:latin typeface="Century Gothic" panose="020B0502020202020204" pitchFamily="34" charset="0"/>
              </a:rPr>
              <a:t>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began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57698" y="-33652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52564</TotalTime>
  <Words>234</Words>
  <Application>Microsoft Macintosh PowerPoint</Application>
  <PresentationFormat>On-screen Show (16:10)</PresentationFormat>
  <Paragraphs>109</Paragraphs>
  <Slides>37</Slides>
  <Notes>0</Notes>
  <HiddenSlides>0</HiddenSlides>
  <MMClips>46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Turtle Words</vt:lpstr>
      <vt:lpstr>PowerPoint Presentation</vt:lpstr>
      <vt:lpstr>Anteater Words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416</cp:revision>
  <dcterms:created xsi:type="dcterms:W3CDTF">2017-01-10T01:35:56Z</dcterms:created>
  <dcterms:modified xsi:type="dcterms:W3CDTF">2018-03-17T01:33:27Z</dcterms:modified>
</cp:coreProperties>
</file>