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3" r:id="rId2"/>
    <p:sldId id="271" r:id="rId3"/>
    <p:sldId id="355" r:id="rId4"/>
    <p:sldId id="358" r:id="rId5"/>
    <p:sldId id="366" r:id="rId6"/>
    <p:sldId id="325" r:id="rId7"/>
    <p:sldId id="372" r:id="rId8"/>
    <p:sldId id="297" r:id="rId9"/>
    <p:sldId id="351" r:id="rId10"/>
    <p:sldId id="352" r:id="rId11"/>
    <p:sldId id="370" r:id="rId12"/>
    <p:sldId id="371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94280" autoAdjust="0"/>
  </p:normalViewPr>
  <p:slideViewPr>
    <p:cSldViewPr snapToGrid="0">
      <p:cViewPr varScale="1">
        <p:scale>
          <a:sx n="111" d="100"/>
          <a:sy n="111" d="100"/>
        </p:scale>
        <p:origin x="224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31107" y="265807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996" y="563806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0800" y="2119292"/>
            <a:ext cx="8993688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3904762" y="519592"/>
            <a:ext cx="4600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52.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 Am Alive: </a:t>
            </a:r>
          </a:p>
          <a:p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Church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../../01_SyllableBible/IVANSdrawings/ImagesForReadWithMeBible/FINAL_sent_to_FreeBibleImages_300dpi/49_53_I_Am_Alive/51_GoingToChurch.jpeg">
            <a:extLst>
              <a:ext uri="{FF2B5EF4-FFF2-40B4-BE49-F238E27FC236}">
                <a16:creationId xmlns:a16="http://schemas.microsoft.com/office/drawing/2014/main" id="{FA6C2281-21CB-4A52-92F9-7CBB2726D5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/>
          <a:stretch/>
        </p:blipFill>
        <p:spPr bwMode="auto">
          <a:xfrm>
            <a:off x="1277827" y="2187067"/>
            <a:ext cx="2489941" cy="3181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CB8924-963E-4446-8475-BB20D08A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3558" y="-1880590"/>
            <a:ext cx="812800" cy="812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6A8CE2-8CED-DC4C-9907-0B1E8FD3C5C4}"/>
              </a:ext>
            </a:extLst>
          </p:cNvPr>
          <p:cNvSpPr/>
          <p:nvPr/>
        </p:nvSpPr>
        <p:spPr>
          <a:xfrm>
            <a:off x="7675417" y="-108739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726867" y="2248692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where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726867" y="999623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could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612055" y="3575568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209646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872967" y="3521246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070FA1-6D88-A944-ADD7-C1FD6C3F87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416" y="-28894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other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34606" y="2298219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together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34606" y="986818"/>
            <a:ext cx="279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miracles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95926" y="3610897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Christians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23170" y="226883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promise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18822" y="3534051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9BAACC-2A22-7044-A07F-658E2AE000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7105" y="-25598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82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3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2988816" y="2026503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beautiful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E43423-1E18-8B43-A336-BEF95862D8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3131" y="-25587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934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691" y="2000153"/>
            <a:ext cx="3122023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latin typeface="Century Gothic" panose="020B0502020202020204" pitchFamily="34" charset="0"/>
              </a:rPr>
              <a:t>ex 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  </a:t>
            </a:r>
            <a:r>
              <a:rPr lang="en-US" sz="4800" dirty="0">
                <a:latin typeface="Century Gothic" panose="020B0502020202020204" pitchFamily="34" charset="0"/>
              </a:rPr>
              <a:t>ted</a:t>
            </a:r>
            <a:endParaRPr lang="en-US" sz="48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295913-34A0-8E47-8D10-699AB24176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320DF3-A868-B641-B4C0-A561B0857F3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78891" y="-27371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7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2836416" y="2442001"/>
            <a:ext cx="347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lis</a:t>
            </a:r>
            <a:r>
              <a:rPr lang="en-US" sz="4800" b="1" dirty="0">
                <a:latin typeface="Century Gothic" panose="020B0502020202020204" pitchFamily="34" charset="0"/>
              </a:rPr>
              <a:t>t</a:t>
            </a:r>
            <a:r>
              <a:rPr lang="en-US" sz="4800" dirty="0">
                <a:latin typeface="Century Gothic" panose="020B0502020202020204" pitchFamily="34" charset="0"/>
              </a:rPr>
              <a:t>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57F8F3-F80A-8445-AEB4-370795E6D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200" y="-204578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31F429-8540-4648-A0B0-0F946AF062FD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0" y="1881758"/>
            <a:ext cx="3994950" cy="84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u="sng" dirty="0">
                <a:latin typeface="Century Gothic" panose="020B0502020202020204" pitchFamily="34" charset="0"/>
              </a:rPr>
              <a:t>’s</a:t>
            </a:r>
            <a:r>
              <a:rPr lang="en-US" sz="4800" u="sng" dirty="0">
                <a:latin typeface="Century Gothic" panose="020B0502020202020204" pitchFamily="34" charset="0"/>
              </a:rPr>
              <a:t>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72A96-A8F8-45BB-8F49-31A7790CBFF7}"/>
              </a:ext>
            </a:extLst>
          </p:cNvPr>
          <p:cNvSpPr txBox="1"/>
          <p:nvPr/>
        </p:nvSpPr>
        <p:spPr>
          <a:xfrm>
            <a:off x="4710418" y="1843586"/>
            <a:ext cx="3906174" cy="8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b="1" u="sng" dirty="0">
                <a:latin typeface="Century Gothic" panose="020B0502020202020204" pitchFamily="34" charset="0"/>
              </a:rPr>
              <a:t>’s</a:t>
            </a:r>
            <a:r>
              <a:rPr lang="en-US" sz="4800" u="sng" dirty="0">
                <a:latin typeface="Century Gothic" panose="020B0502020202020204" pitchFamily="34" charset="0"/>
              </a:rPr>
              <a:t> family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91C846-7A15-5C4D-A24A-CB130C543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852" y="-245218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7560AD-3872-C14D-81CA-CF1A6D36BBEC}"/>
              </a:ext>
            </a:extLst>
          </p:cNvPr>
          <p:cNvSpPr/>
          <p:nvPr/>
        </p:nvSpPr>
        <p:spPr>
          <a:xfrm>
            <a:off x="7321513" y="-802124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2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650" y="1920537"/>
            <a:ext cx="334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promise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61C7-0A70-4CD6-B23F-628188804853}"/>
              </a:ext>
            </a:extLst>
          </p:cNvPr>
          <p:cNvSpPr txBox="1"/>
          <p:nvPr/>
        </p:nvSpPr>
        <p:spPr>
          <a:xfrm>
            <a:off x="628650" y="3341110"/>
            <a:ext cx="294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AB819-A6E8-42F9-9B13-A90AEA078437}"/>
              </a:ext>
            </a:extLst>
          </p:cNvPr>
          <p:cNvSpPr txBox="1"/>
          <p:nvPr/>
        </p:nvSpPr>
        <p:spPr>
          <a:xfrm>
            <a:off x="5442012" y="1920536"/>
            <a:ext cx="283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build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492AA-4C79-4D2D-867B-BEB25BCFC1AF}"/>
              </a:ext>
            </a:extLst>
          </p:cNvPr>
          <p:cNvSpPr txBox="1"/>
          <p:nvPr/>
        </p:nvSpPr>
        <p:spPr>
          <a:xfrm>
            <a:off x="5442012" y="3240349"/>
            <a:ext cx="349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miracles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CC08AB-104E-E240-A2F1-F494A826A7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6775" y="-20458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9" grpId="0" animBg="1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121410" y="3840373"/>
            <a:ext cx="1307547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5082403" y="3029063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A7F1C-59E7-2544-938D-2D9D67292C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6086" y="-15349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249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68182">
                <p:cTn id="35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750656" y="986818"/>
            <a:ext cx="132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86905" y="986817"/>
            <a:ext cx="234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two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727507" y="2228140"/>
            <a:ext cx="178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86905" y="2276775"/>
            <a:ext cx="1811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717218" y="3534052"/>
            <a:ext cx="172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5086905" y="3583717"/>
            <a:ext cx="2196087" cy="84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DD43EB-87D7-2442-9E1B-EDAFFDA43A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0020" y="-17429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973266" y="1336218"/>
            <a:ext cx="120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865820" y="1336217"/>
            <a:ext cx="1918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973266" y="2464861"/>
            <a:ext cx="169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835975" y="2442001"/>
            <a:ext cx="192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973266" y="3547785"/>
            <a:ext cx="1927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4865820" y="3527137"/>
            <a:ext cx="192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build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68C0FB-E391-B44D-86A8-A0772D288C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226" y="-30385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49122</TotalTime>
  <Words>96</Words>
  <Application>Microsoft Macintosh PowerPoint</Application>
  <PresentationFormat>On-screen Show (16:10)</PresentationFormat>
  <Paragraphs>61</Paragraphs>
  <Slides>12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Silent Letters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384</cp:revision>
  <dcterms:created xsi:type="dcterms:W3CDTF">2017-01-10T01:35:56Z</dcterms:created>
  <dcterms:modified xsi:type="dcterms:W3CDTF">2018-11-09T06:35:04Z</dcterms:modified>
</cp:coreProperties>
</file>