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357" r:id="rId2"/>
    <p:sldId id="277" r:id="rId3"/>
    <p:sldId id="278" r:id="rId4"/>
    <p:sldId id="385" r:id="rId5"/>
    <p:sldId id="296" r:id="rId6"/>
    <p:sldId id="395" r:id="rId7"/>
    <p:sldId id="396" r:id="rId8"/>
    <p:sldId id="398" r:id="rId9"/>
    <p:sldId id="411" r:id="rId10"/>
    <p:sldId id="279" r:id="rId11"/>
    <p:sldId id="330" r:id="rId12"/>
    <p:sldId id="412" r:id="rId13"/>
    <p:sldId id="280" r:id="rId14"/>
    <p:sldId id="377" r:id="rId15"/>
    <p:sldId id="281" r:id="rId16"/>
    <p:sldId id="400" r:id="rId17"/>
    <p:sldId id="401" r:id="rId18"/>
    <p:sldId id="297" r:id="rId19"/>
    <p:sldId id="382" r:id="rId20"/>
    <p:sldId id="388" r:id="rId21"/>
    <p:sldId id="287" r:id="rId22"/>
    <p:sldId id="364" r:id="rId23"/>
    <p:sldId id="403" r:id="rId24"/>
    <p:sldId id="402" r:id="rId25"/>
    <p:sldId id="347" r:id="rId26"/>
    <p:sldId id="349" r:id="rId27"/>
    <p:sldId id="404" r:id="rId28"/>
    <p:sldId id="405" r:id="rId29"/>
    <p:sldId id="363" r:id="rId30"/>
    <p:sldId id="409" r:id="rId31"/>
    <p:sldId id="406" r:id="rId32"/>
    <p:sldId id="390" r:id="rId33"/>
    <p:sldId id="407" r:id="rId34"/>
    <p:sldId id="365" r:id="rId35"/>
    <p:sldId id="410" r:id="rId36"/>
    <p:sldId id="284" r:id="rId37"/>
    <p:sldId id="340" r:id="rId38"/>
    <p:sldId id="383" r:id="rId39"/>
    <p:sldId id="391" r:id="rId40"/>
    <p:sldId id="350" r:id="rId41"/>
    <p:sldId id="368" r:id="rId4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1414B2"/>
    <a:srgbClr val="1506D4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012" autoAdjust="0"/>
    <p:restoredTop sz="94280" autoAdjust="0"/>
  </p:normalViewPr>
  <p:slideViewPr>
    <p:cSldViewPr snapToGrid="0">
      <p:cViewPr varScale="1">
        <p:scale>
          <a:sx n="42" d="100"/>
          <a:sy n="42" d="100"/>
        </p:scale>
        <p:origin x="168" y="2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3/21/18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2.m4a"/><Relationship Id="rId7" Type="http://schemas.openxmlformats.org/officeDocument/2006/relationships/image" Target="../media/image6.wmf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7" Type="http://schemas.openxmlformats.org/officeDocument/2006/relationships/image" Target="../media/image2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2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8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22.m4a"/><Relationship Id="rId7" Type="http://schemas.openxmlformats.org/officeDocument/2006/relationships/image" Target="../media/image2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9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2.m4a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6.m4a"/><Relationship Id="rId7" Type="http://schemas.microsoft.com/office/2007/relationships/hdphoto" Target="../media/hdphoto1.wdp"/><Relationship Id="rId2" Type="http://schemas.microsoft.com/office/2007/relationships/media" Target="../media/media25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1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media" Target="../media/media46.m4a"/><Relationship Id="rId7" Type="http://schemas.openxmlformats.org/officeDocument/2006/relationships/image" Target="../media/image3.png"/><Relationship Id="rId2" Type="http://schemas.openxmlformats.org/officeDocument/2006/relationships/audio" Target="../media/media45.mp3"/><Relationship Id="rId1" Type="http://schemas.microsoft.com/office/2007/relationships/media" Target="../media/media45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6.m4a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3146863"/>
            <a:ext cx="43914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25566" y="196649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4913" y="1335521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922972"/>
            <a:ext cx="6144322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1FD105D-6DB2-4B76-9D8A-D75B6BE83700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60E5E1-22DD-4887-9087-C64FC7C65B6C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ED48F3-3FEE-402C-935F-8CA2FE151C8D}"/>
              </a:ext>
            </a:extLst>
          </p:cNvPr>
          <p:cNvSpPr txBox="1"/>
          <p:nvPr/>
        </p:nvSpPr>
        <p:spPr>
          <a:xfrm>
            <a:off x="719806" y="686548"/>
            <a:ext cx="711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13. Martha Gets Mad</a:t>
            </a:r>
          </a:p>
        </p:txBody>
      </p:sp>
      <p:pic>
        <p:nvPicPr>
          <p:cNvPr id="18" name="Picture 17" descr="13_MarthaAndJesus">
            <a:extLst>
              <a:ext uri="{FF2B5EF4-FFF2-40B4-BE49-F238E27FC236}">
                <a16:creationId xmlns:a16="http://schemas.microsoft.com/office/drawing/2014/main" id="{A50B2BCD-95D5-1D4C-ACA5-425C005B2E8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5" y="1992866"/>
            <a:ext cx="4104695" cy="3295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481995-9258-AD46-A547-DF8F3899F0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9301" y="-26250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8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Je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8CCFF6-E2ED-4E4A-9D85-E754DB459F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36950" y="-255618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8FFD906-CAC7-D142-999E-32E3A2B62F5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480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cho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chosen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FFD906-CAC7-D142-999E-32E3A2B62F5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6E8894-373D-6E45-8563-72428EC294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16094" y="-21194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955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17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0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Ma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0AB5C0-7518-9943-AE8F-A247968D00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6800" y="-422323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11CC9CF-0EA7-8E48-92A5-60A0F15CC15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673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endParaRPr lang="en-US" sz="7400" dirty="0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2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 ci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ple</a:t>
            </a:r>
            <a:r>
              <a:rPr lang="en-US" sz="8000" dirty="0" err="1"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disciples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A67737-A875-FE44-8891-CEF22A6194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222933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A9D29F-D937-C445-A8C5-3859D86D9C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983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grum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ble</a:t>
            </a:r>
            <a:r>
              <a:rPr lang="en-US" sz="8000" dirty="0">
                <a:latin typeface="Century Gothic" panose="020B0502020202020204" pitchFamily="34" charset="0"/>
              </a:rPr>
              <a:t>d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grumbled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9B51E0-1E72-B245-A210-E862710E59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98850" y="-213056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411FB4-C346-C048-A26F-38A8661E102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7530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69114" y="2755854"/>
            <a:ext cx="24788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>
                <a:latin typeface="Century Gothic" panose="020B0502020202020204" pitchFamily="34" charset="0"/>
              </a:rPr>
              <a:t>ha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Hamster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35652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When you see three consonants between two vowels,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840" y="4078411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ha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m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st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17397" y="3311785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24952" y="289079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24890" y="-1006178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193784" y="2167773"/>
            <a:ext cx="4756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400" b="1" dirty="0">
                <a:latin typeface="Century Gothic" panose="020B0502020202020204" pitchFamily="34" charset="0"/>
              </a:rPr>
              <a:t>divide after the first consonant.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692631-AA7F-46C4-959A-9EFAFDC4A647}"/>
              </a:ext>
            </a:extLst>
          </p:cNvPr>
          <p:cNvSpPr/>
          <p:nvPr/>
        </p:nvSpPr>
        <p:spPr>
          <a:xfrm>
            <a:off x="3642288" y="2755854"/>
            <a:ext cx="2193229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mst</a:t>
            </a:r>
            <a:r>
              <a:rPr lang="en-US" sz="7400" spc="3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US" spc="3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C139C5-C974-4003-BB41-62D8BCC5D903}"/>
              </a:ext>
            </a:extLst>
          </p:cNvPr>
          <p:cNvSpPr/>
          <p:nvPr/>
        </p:nvSpPr>
        <p:spPr>
          <a:xfrm>
            <a:off x="4989396" y="2745655"/>
            <a:ext cx="17026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dirty="0"/>
          </a:p>
        </p:txBody>
      </p:sp>
      <p:pic>
        <p:nvPicPr>
          <p:cNvPr id="18" name="Picture 17" descr="MC900111940[1]">
            <a:extLst>
              <a:ext uri="{FF2B5EF4-FFF2-40B4-BE49-F238E27FC236}">
                <a16:creationId xmlns:a16="http://schemas.microsoft.com/office/drawing/2014/main" id="{E2F7963C-3E7E-3443-9C66-F299A8FD746C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81" y="2489174"/>
            <a:ext cx="1449285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MC900111940[1]">
            <a:extLst>
              <a:ext uri="{FF2B5EF4-FFF2-40B4-BE49-F238E27FC236}">
                <a16:creationId xmlns:a16="http://schemas.microsoft.com/office/drawing/2014/main" id="{9000D248-5709-C044-96B9-849ABC804154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434" y="2494372"/>
            <a:ext cx="1432873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82C316-A45A-AB45-8C68-894F0E73C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7470" y="-1033484"/>
            <a:ext cx="812800" cy="812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32BF4A-D3A8-884E-BE9E-A8DEAB0E3D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4780" y="-12866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7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2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  <p:bldP spid="5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th</a:t>
            </a:r>
            <a:r>
              <a:rPr lang="en-US" sz="8000" dirty="0" err="1">
                <a:latin typeface="Century Gothic" panose="020B0502020202020204" pitchFamily="34" charset="0"/>
              </a:rPr>
              <a:t>a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Martha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AD8EB7-5802-8240-9336-66E9808B7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222949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12A228-F787-834D-B011-F08A35AC2AF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489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D1A7C0-4610-454E-8D63-3AE7F7FC9C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" end="24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805" y="5962747"/>
            <a:ext cx="812800" cy="812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5A096B-6491-2449-9539-67C0590351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4205" y="-9774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n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sw</a:t>
            </a:r>
            <a:r>
              <a:rPr lang="en-US" sz="8000" dirty="0" err="1">
                <a:latin typeface="Century Gothic" panose="020B0502020202020204" pitchFamily="34" charset="0"/>
              </a:rPr>
              <a:t>ered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answered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95C7E7-3F14-014B-A0D0-CCDC427C91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5050" y="-2586920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39728D-2538-9C4B-9B39-2693B6B83B2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597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9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 err="1">
                <a:latin typeface="Century Gothic" panose="020B0502020202020204" pitchFamily="34" charset="0"/>
              </a:rPr>
              <a:t>worr</a:t>
            </a:r>
            <a:r>
              <a:rPr lang="en-US" sz="8000" u="sng" dirty="0">
                <a:latin typeface="Century Gothic" panose="020B0502020202020204" pitchFamily="34" charset="0"/>
              </a:rPr>
              <a:t> </a:t>
            </a:r>
            <a:r>
              <a:rPr lang="en-US" sz="8000" b="1" u="sng" dirty="0" err="1">
                <a:latin typeface="Century Gothic" panose="020B0502020202020204" pitchFamily="34" charset="0"/>
              </a:rPr>
              <a:t>i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worried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47E470-8251-0848-B39D-AB697C5379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229624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9ABB011-702A-4142-9E55-7C7BF2E6494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5528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 err="1">
                <a:latin typeface="Century Gothic" panose="020B0502020202020204" pitchFamily="34" charset="0"/>
              </a:rPr>
              <a:t>repl</a:t>
            </a:r>
            <a:r>
              <a:rPr lang="en-US" sz="8000" u="sng" dirty="0">
                <a:latin typeface="Century Gothic" panose="020B0502020202020204" pitchFamily="34" charset="0"/>
              </a:rPr>
              <a:t> </a:t>
            </a:r>
            <a:r>
              <a:rPr lang="en-US" sz="8000" b="1" u="sng" dirty="0" err="1">
                <a:latin typeface="Century Gothic" panose="020B0502020202020204" pitchFamily="34" charset="0"/>
              </a:rPr>
              <a:t>i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replied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F16315-A8A1-F544-A8D4-104D57C23D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98850" y="-254882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84231E-A257-DD46-B500-CA7A81364B4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990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fr</a:t>
            </a:r>
            <a:r>
              <a:rPr lang="en-US" sz="8000" b="1" u="sng" dirty="0">
                <a:latin typeface="Century Gothic" panose="020B0502020202020204" pitchFamily="34" charset="0"/>
              </a:rPr>
              <a:t>i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fried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C14976-C30C-8F47-8D97-05B1C4B9F6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84550" y="-2349713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61F683E-326D-754D-B3BE-31E94CBFABD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311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welcom</a:t>
            </a:r>
            <a:r>
              <a:rPr lang="en-US" sz="8000" b="1" u="sng" dirty="0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welcomed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0D3AF8-744A-B447-B1BC-4AE3C446C2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1922205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57D44E-6923-524F-9E7C-DAA7DC974C8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035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77517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nam</a:t>
            </a:r>
            <a:r>
              <a:rPr lang="en-US" sz="8000" b="1" u="sng" dirty="0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9313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named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F071FA-6B0D-F048-8027-DD76329A97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41700" y="-206323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9A9BF4-2D05-A445-B797-C5908EF29F7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59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77517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tir</a:t>
            </a:r>
            <a:r>
              <a:rPr lang="en-US" sz="8000" b="1" u="sng" dirty="0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9313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tired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C691C8-6B28-7D4A-8E7A-38B1387D74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264146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0B0D8C5-37F9-C844-963B-D19A14E627A5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999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77517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lov</a:t>
            </a:r>
            <a:r>
              <a:rPr lang="en-US" sz="8000" b="1" u="sng" dirty="0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9313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loved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D9B570-C3D7-254B-9EE4-312DA2AAA0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2608252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C36EDF-7FBD-B441-917E-88F15E544D8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364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ask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08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asked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94432D-F060-D747-A52B-16C151D823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228280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E216E2-C653-A248-96C9-80941331F88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223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2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grumbl</a:t>
            </a:r>
            <a:r>
              <a:rPr lang="en-US" sz="8000" b="1" u="sng" dirty="0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grumbled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DE4097-F833-1146-8FA8-9D49A074CD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36950" y="-285568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ECECF72-6468-C84A-930E-10E9334E0C6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974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need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08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needed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923F97-F981-B243-A623-5A4419BCCF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188313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09DA18-9C4A-3947-A797-C0CE28C0AA7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183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learn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learning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35BC30-36B4-5C45-8673-C773DCF25F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60750" y="-2180789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95C84F8-C6B2-D040-80BE-29C6B3E518B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9583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 err="1">
                <a:latin typeface="Century Gothic" panose="020B0502020202020204" pitchFamily="34" charset="0"/>
              </a:rPr>
              <a:t>serv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serving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28764B-C6AF-D547-B724-6C3CD0DC01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259710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43F71B-4D92-6C47-9F8A-0D5112841FC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850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chos</a:t>
            </a:r>
            <a:r>
              <a:rPr lang="en-US" sz="8000" b="1" u="sng" dirty="0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n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chosen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53554D-0EA9-4D40-BFFA-C28C90A07E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46450" y="-226050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C2028D-29EF-734E-BFF2-28856D2F261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421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tak</a:t>
            </a:r>
            <a:r>
              <a:rPr lang="en-US" sz="8000" b="1" u="sng" dirty="0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n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taken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7BA960-A234-6840-B109-A2DB28F04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300350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351AA59-A2F4-0946-BD0E-1E04D25C621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299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6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  to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into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499F76-498D-3540-90D3-D965BD8FBE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41700" y="-3092450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6859A2-E6C9-2B4E-870E-F4172689D99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4858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up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set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upset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20FF45-56C6-374C-88D8-DAC26BA754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17950" y="-2552497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A820303-89AD-7246-9CBF-CDA06F6C9BF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2293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my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self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myself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51D962-7CE1-6A41-A142-293D61B5F8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98900" y="-238781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B1917F-D8DC-1D46-A9AA-754EA8155E2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581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 </a:t>
            </a:r>
            <a:r>
              <a:rPr lang="en-US" sz="8000" b="1" dirty="0">
                <a:latin typeface="Century Gothic" panose="020B0502020202020204" pitchFamily="34" charset="0"/>
              </a:rPr>
              <a:t> 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</a:t>
            </a:r>
            <a:r>
              <a:rPr lang="en-US" sz="8000" dirty="0">
                <a:latin typeface="Century Gothic" panose="020B0502020202020204" pitchFamily="34" charset="0"/>
              </a:rPr>
              <a:t>i </a:t>
            </a:r>
            <a:r>
              <a:rPr lang="en-US" sz="8000" dirty="0" err="1">
                <a:latin typeface="Century Gothic" panose="020B0502020202020204" pitchFamily="34" charset="0"/>
              </a:rPr>
              <a:t>ples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9701" y="290535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disciples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AF0E00-F5B3-A245-8E84-F8A30C7D9A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98900" y="-2368550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41A460-98A1-6546-B761-4DF2367F62D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242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88604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into standard syllable division patterns.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2780461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way</a:t>
            </a:r>
            <a:endParaRPr lang="en-US" sz="8000" b="1" dirty="0">
              <a:solidFill>
                <a:srgbClr val="FE9202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" y="39465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away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574504" y="514748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NEW_other">
            <a:hlinkClick r:id="" action="ppaction://media"/>
            <a:extLst>
              <a:ext uri="{FF2B5EF4-FFF2-40B4-BE49-F238E27FC236}">
                <a16:creationId xmlns:a16="http://schemas.microsoft.com/office/drawing/2014/main" id="{4829209F-1A55-48EA-AF37-9DE51D02DDF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88179" y="58176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8354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80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7" grpId="0"/>
      <p:bldP spid="19" grpId="0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bout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about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FD5F44-EC8B-0441-87E8-F004E05421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56000" y="-219747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E0E340-B715-8C48-A3E6-D39C1F49E6E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8621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vi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age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village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E94B6A-D060-8E4B-8C93-5E15BAD67B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9800" y="-2796519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B105FD-CC4C-5447-A644-9AD8DBE662B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105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we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c</a:t>
            </a:r>
            <a:r>
              <a:rPr lang="en-US" sz="8000" dirty="0" err="1">
                <a:latin typeface="Century Gothic" panose="020B0502020202020204" pitchFamily="34" charset="0"/>
              </a:rPr>
              <a:t>omed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welcomed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245937-037B-6945-942D-5124FAC7F8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17900" y="-182293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BA996F-5E04-6B4E-805E-3677A3079B9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56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sister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039366-0475-6041-9460-F5E41D9A3C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1751115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6C392A-F314-BE44-B200-6634CF8ABAE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813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li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listen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7F3303-C576-7343-B750-24E6998FBE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2650" y="-2619403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1B9D2A-42D0-074B-B3BE-89CBE6A29EA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995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que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ions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47B7FE-66D3-E848-8FCB-95AB82B29D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364618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756E8E-BC35-BA48-AD81-6DFB8B70F93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6648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52699</TotalTime>
  <Words>266</Words>
  <Application>Microsoft Macintosh PowerPoint</Application>
  <PresentationFormat>On-screen Show (16:10)</PresentationFormat>
  <Paragraphs>123</Paragraphs>
  <Slides>41</Slides>
  <Notes>0</Notes>
  <HiddenSlides>0</HiddenSlides>
  <MMClips>51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Camel Words</vt:lpstr>
      <vt:lpstr>PowerPoint Presentation</vt:lpstr>
      <vt:lpstr>Turtle Words</vt:lpstr>
      <vt:lpstr>PowerPoint Presentation</vt:lpstr>
      <vt:lpstr>PowerPoint Presentation</vt:lpstr>
      <vt:lpstr>Hamster Words</vt:lpstr>
      <vt:lpstr>PowerPoint Presentation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Anteater Words</vt:lpstr>
      <vt:lpstr>PowerPoint Presentation</vt:lpstr>
      <vt:lpstr>PowerPoint Presentation</vt:lpstr>
      <vt:lpstr>PowerPoint Presentation</vt:lpstr>
      <vt:lpstr>Other Syllable Divisions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446</cp:revision>
  <dcterms:created xsi:type="dcterms:W3CDTF">2017-01-10T01:35:56Z</dcterms:created>
  <dcterms:modified xsi:type="dcterms:W3CDTF">2018-03-21T17:13:13Z</dcterms:modified>
</cp:coreProperties>
</file>