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321" r:id="rId5"/>
    <p:sldId id="302" r:id="rId6"/>
    <p:sldId id="257" r:id="rId7"/>
    <p:sldId id="282" r:id="rId8"/>
    <p:sldId id="276" r:id="rId9"/>
    <p:sldId id="258" r:id="rId10"/>
    <p:sldId id="322" r:id="rId11"/>
    <p:sldId id="259" r:id="rId12"/>
    <p:sldId id="323" r:id="rId13"/>
    <p:sldId id="260" r:id="rId14"/>
    <p:sldId id="261" r:id="rId15"/>
    <p:sldId id="283" r:id="rId16"/>
    <p:sldId id="262" r:id="rId17"/>
    <p:sldId id="284" r:id="rId18"/>
    <p:sldId id="291" r:id="rId19"/>
    <p:sldId id="292" r:id="rId20"/>
    <p:sldId id="297" r:id="rId21"/>
    <p:sldId id="298" r:id="rId22"/>
    <p:sldId id="299" r:id="rId23"/>
    <p:sldId id="300" r:id="rId24"/>
    <p:sldId id="301" r:id="rId25"/>
    <p:sldId id="293" r:id="rId26"/>
    <p:sldId id="294" r:id="rId27"/>
    <p:sldId id="286" r:id="rId28"/>
    <p:sldId id="287" r:id="rId29"/>
    <p:sldId id="295" r:id="rId30"/>
    <p:sldId id="296" r:id="rId31"/>
    <p:sldId id="290" r:id="rId32"/>
    <p:sldId id="303" r:id="rId33"/>
    <p:sldId id="304" r:id="rId34"/>
    <p:sldId id="324" r:id="rId35"/>
    <p:sldId id="305" r:id="rId36"/>
    <p:sldId id="325" r:id="rId37"/>
    <p:sldId id="306" r:id="rId38"/>
    <p:sldId id="326" r:id="rId39"/>
    <p:sldId id="307" r:id="rId40"/>
    <p:sldId id="308" r:id="rId41"/>
    <p:sldId id="309" r:id="rId42"/>
    <p:sldId id="310" r:id="rId43"/>
    <p:sldId id="311" r:id="rId44"/>
    <p:sldId id="312" r:id="rId45"/>
    <p:sldId id="327" r:id="rId46"/>
    <p:sldId id="313" r:id="rId47"/>
    <p:sldId id="314" r:id="rId48"/>
    <p:sldId id="315" r:id="rId49"/>
    <p:sldId id="316" r:id="rId50"/>
    <p:sldId id="317" r:id="rId51"/>
    <p:sldId id="318" r:id="rId52"/>
    <p:sldId id="328" r:id="rId53"/>
    <p:sldId id="319" r:id="rId54"/>
    <p:sldId id="320" r:id="rId5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63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4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5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2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7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2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8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5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366595" y="2331664"/>
            <a:ext cx="4413482" cy="25593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14745" y="486782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D94258-8D37-4A3D-A366-D39ADB868461}"/>
              </a:ext>
            </a:extLst>
          </p:cNvPr>
          <p:cNvCxnSpPr>
            <a:cxnSpLocks/>
          </p:cNvCxnSpPr>
          <p:nvPr/>
        </p:nvCxnSpPr>
        <p:spPr>
          <a:xfrm>
            <a:off x="0" y="1831490"/>
            <a:ext cx="9144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76C75E8-CB4D-43AD-BDF9-E82C4D2DFD87}"/>
              </a:ext>
            </a:extLst>
          </p:cNvPr>
          <p:cNvSpPr txBox="1"/>
          <p:nvPr/>
        </p:nvSpPr>
        <p:spPr>
          <a:xfrm>
            <a:off x="3694961" y="531954"/>
            <a:ext cx="523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29. Friends Bring a Crippled Man to Jesus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8FC838-188C-40E7-B84B-D1B12090B4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2" y="2029536"/>
            <a:ext cx="2844978" cy="32449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938D43-F4EC-4739-A9B7-88C13117E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3886" y="-1256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5" y="1479833"/>
            <a:ext cx="7639834" cy="20982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made a hole in the roof.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1C1C6-479D-4A80-BDE7-00FF1318CC8A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D4073-432C-4593-A325-2D3B89B59B1B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B0CCF2-0CC8-4CD1-A5D3-B426EF0E36C0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EE58DE-EF27-4EE5-8EDF-B04A46FEF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1258" y="-1237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256651"/>
            <a:ext cx="7639834" cy="32016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With great care, they lowered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their friend down the hole  -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1D767-8626-4CD8-81C0-AC42854BA3C0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CEDACA-0BCB-4340-A966-AB82DD57F364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BA10FA-71E9-4262-A0E1-D59BE87A8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8057" y="-1250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256651"/>
            <a:ext cx="7639834" cy="32016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right in front of Jesus.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1D767-8626-4CD8-81C0-AC42854BA3C0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CEDACA-0BCB-4340-A966-AB82DD57F364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3FE796-683C-41FC-A2DA-F3E4BF7D8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0686" y="-1249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177799" y="1351570"/>
            <a:ext cx="6788402" cy="20807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saw their faith.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56304-B760-4D27-BC69-E3CED2D73057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D45993-51B7-4BD9-9EC2-B9FC03D1C79B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1A825A-846D-4984-94DA-9F500C60C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6743" y="-1264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295328"/>
            <a:ext cx="7639834" cy="21671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said, “Son, your sins are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forgiven.”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B5456-7CCE-4573-AE88-83611701D9F1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E6CD37-11EC-414C-B56F-F6D541A9B16F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0B1125-BC95-4AF1-B1DE-340D410325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0342" y="-1249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325218" y="1340159"/>
            <a:ext cx="6891130" cy="20258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Some teachers of the law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got mad.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DF594-9613-4C16-B330-19F808DE95A3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F3122-28CC-4725-A7CA-07B1266090A5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85D833-4EE6-41C4-A46A-58D34793E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8742" y="-1234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429095"/>
            <a:ext cx="7639834" cy="22898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In their minds, they said, “Who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does Jesus think he is?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52F65-A545-4E39-AA43-54DFD70945CB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A4DFF2-C788-4328-80C5-19D5526F0AEA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F38AB8-FE59-45AE-BC03-22243906D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2571" y="-1251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58102" y="1465950"/>
            <a:ext cx="7639834" cy="20858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Only God can forgive sins.”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EC81A-EA91-4943-8A7B-016987E57FB1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45B24-BC98-4738-B6C3-44CB5ED18F20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D3FCD6-012B-446F-BE9A-C3EFDC089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7372" y="-1249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123146" y="1552281"/>
            <a:ext cx="7639834" cy="21715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knew what was in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their hearts.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91B02-D7D0-4029-A9AF-3247074B261F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8C30E-0705-40D3-8D8F-4E8AA52E74C9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722B7E-A925-40B8-AB59-82B70C381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7143" y="-1240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89113" y="1359933"/>
            <a:ext cx="7765773" cy="20858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said, “Why are you thinking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these things?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C2C0D-11C0-4D5E-9B05-DEC94ACED562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2A6A4-B0B2-423C-9807-4209F5859AFA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E3E420-F2AB-4293-948A-10E830286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0628" y="-1272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15617" y="1577233"/>
            <a:ext cx="7934680" cy="12802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was teaching in a home.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0D0478-B467-41E8-81FE-5DBD8271AE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0629" y="-1250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96641" y="1479202"/>
            <a:ext cx="6761898" cy="20858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I want you to know that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I can forgive sins.”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8F99D-D913-40C3-8BAD-8119381BAA17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E923C3-1A16-46E6-B71B-FEA3B35B7175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67A941-2CC1-4023-8377-AD565EBCC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7771" y="-1255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10463" y="1081639"/>
            <a:ext cx="7639834" cy="30795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So, he said to the man,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“Get up, take your mat,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and go home.”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38F2A-7478-4707-8BF9-FB135846119D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FAD2E-8DA5-4AF0-A726-79AECC226B01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431AAB-B9E9-4162-9653-804A736A9F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4229" y="-1244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392586" y="1126653"/>
            <a:ext cx="8358828" cy="30397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crippled man jumped up,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grabbed his mat, and ran home.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8823F-90C4-42F4-A68E-53861E29D861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141D7-D364-469F-8FAE-9101FC573D01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76FBFF-6123-47FF-9F51-57D6662A1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9715" y="-1261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126434" y="1351721"/>
            <a:ext cx="7066590" cy="23317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praised God with all his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heart.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E3F463-11D2-47AE-9023-2003B8CA9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1315" y="-1236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10463" y="1652050"/>
            <a:ext cx="7639834" cy="1144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Everyone was amazed.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91C2CF-B957-4977-9B3B-1C177347B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8457" y="-1252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1111" y="1099176"/>
            <a:ext cx="7639834" cy="30437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shouted,  “We have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never seen anything like this!”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5895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FD6E7A-987D-42E2-A827-1C0D5F6FC51F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95A0B6-24F5-4163-92DE-8CC3D19AA4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0629" y="-127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10463" y="1705166"/>
            <a:ext cx="6988227" cy="10403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praised God.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04C24E-58EA-4AA6-A6FA-896229ABD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8343" y="-1257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5" y="2095062"/>
            <a:ext cx="7639834" cy="23949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What did the four men do for their crippled friend?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63C773-CD21-41A8-B1F8-A6D77384B96D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3B0D0-6348-4021-827B-22349971937B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816A01D-40D8-483A-812F-C652283F2861}"/>
              </a:ext>
            </a:extLst>
          </p:cNvPr>
          <p:cNvSpPr txBox="1">
            <a:spLocks/>
          </p:cNvSpPr>
          <p:nvPr/>
        </p:nvSpPr>
        <p:spPr>
          <a:xfrm>
            <a:off x="457200" y="727664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D149C8-9129-4AE7-9540-7544C2632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4259" y="-2393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5" y="2089214"/>
            <a:ext cx="7639834" cy="17960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What did Jesus do for the crippled man?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77C23-594E-482B-B3D9-373964E77475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D6F66-762F-48AE-A77B-5440F44FBF2A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E15E5D9-84B7-4268-948C-B45D860ABF6F}"/>
              </a:ext>
            </a:extLst>
          </p:cNvPr>
          <p:cNvSpPr txBox="1">
            <a:spLocks/>
          </p:cNvSpPr>
          <p:nvPr/>
        </p:nvSpPr>
        <p:spPr>
          <a:xfrm>
            <a:off x="457200" y="727664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00492E-24CA-47E0-8080-9D2CEF620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0971" y="-1237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5" y="2089218"/>
            <a:ext cx="7639834" cy="23949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Why do you think the men brought their friend to Jesus?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6F581-FEFB-4F6C-8B2E-FD5B7062F928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28018-18C2-42BF-875D-85D743F38D77}"/>
              </a:ext>
            </a:extLst>
          </p:cNvPr>
          <p:cNvSpPr/>
          <p:nvPr/>
        </p:nvSpPr>
        <p:spPr>
          <a:xfrm>
            <a:off x="0" y="5384174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54E70D2-60FE-4916-B9CF-5BBCD0CC269E}"/>
              </a:ext>
            </a:extLst>
          </p:cNvPr>
          <p:cNvSpPr txBox="1">
            <a:spLocks/>
          </p:cNvSpPr>
          <p:nvPr/>
        </p:nvSpPr>
        <p:spPr>
          <a:xfrm>
            <a:off x="457200" y="727664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2CCC5C-0180-4F56-81E7-D3F7EAAD5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-1229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463826" y="1387785"/>
            <a:ext cx="8186471" cy="2018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Many people came to hear him.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0B6B5-528F-471C-8C4F-F9198CDF211A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1FA04-855C-4ADB-9176-2FF28BDE5561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695B90-CFAE-4137-8D73-477879A9B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4514" y="-1265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5" y="2089218"/>
            <a:ext cx="7639834" cy="22442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Who can you bring to Jesus? How?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0A2C1E5-EB25-4DD2-8EE5-7097A67CA492}"/>
              </a:ext>
            </a:extLst>
          </p:cNvPr>
          <p:cNvSpPr txBox="1">
            <a:spLocks/>
          </p:cNvSpPr>
          <p:nvPr/>
        </p:nvSpPr>
        <p:spPr>
          <a:xfrm>
            <a:off x="457200" y="727664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2DCCE-3AEF-4702-AF8E-0EC8D49A0031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BC061-28DF-4668-9118-D4D06F8FAB82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9FF6FF-7D2B-4C0B-9675-933BE713F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9237" y="-1210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457199" y="1266082"/>
            <a:ext cx="8523513" cy="35798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Dear Jesus, 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Thank you for being so amazing. Thank you for being a healer. I want to bring my friends to you too. Please show me how. 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9398F2D-7888-4882-A7CF-04DDABAB2BD2}"/>
              </a:ext>
            </a:extLst>
          </p:cNvPr>
          <p:cNvSpPr txBox="1">
            <a:spLocks/>
          </p:cNvSpPr>
          <p:nvPr/>
        </p:nvSpPr>
        <p:spPr>
          <a:xfrm>
            <a:off x="457199" y="755299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6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4FFE8-AFDC-4DCA-8088-00AA90E1F52D}"/>
              </a:ext>
            </a:extLst>
          </p:cNvPr>
          <p:cNvSpPr/>
          <p:nvPr/>
        </p:nvSpPr>
        <p:spPr>
          <a:xfrm>
            <a:off x="-1" y="-9793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81ABD-B770-4637-BD85-5E2D4D01DB52}"/>
              </a:ext>
            </a:extLst>
          </p:cNvPr>
          <p:cNvSpPr/>
          <p:nvPr/>
        </p:nvSpPr>
        <p:spPr>
          <a:xfrm>
            <a:off x="-1" y="5417475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D42480-8B17-4B69-B387-FCC387F7A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8294" y="-1244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6A19E-7D77-450E-833C-FE8B950BAFB6}"/>
              </a:ext>
            </a:extLst>
          </p:cNvPr>
          <p:cNvSpPr/>
          <p:nvPr/>
        </p:nvSpPr>
        <p:spPr>
          <a:xfrm>
            <a:off x="2059932" y="857048"/>
            <a:ext cx="50241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Friends Bring 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Crippled Man 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to Jesus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B7556-E878-461D-976D-FB999FD68EDF}"/>
              </a:ext>
            </a:extLst>
          </p:cNvPr>
          <p:cNvSpPr/>
          <p:nvPr/>
        </p:nvSpPr>
        <p:spPr>
          <a:xfrm>
            <a:off x="1813871" y="3626268"/>
            <a:ext cx="5516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F83722-FCF6-469D-B28A-1BF79B9BF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7642" y="-1229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66F11D-2983-483F-B51C-1FBA900BA5DF}"/>
              </a:ext>
            </a:extLst>
          </p:cNvPr>
          <p:cNvSpPr/>
          <p:nvPr/>
        </p:nvSpPr>
        <p:spPr>
          <a:xfrm>
            <a:off x="606723" y="1277254"/>
            <a:ext cx="4649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Jesus was teaching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B1D00-648B-4306-8B92-10773EEA43D4}"/>
              </a:ext>
            </a:extLst>
          </p:cNvPr>
          <p:cNvSpPr/>
          <p:nvPr/>
        </p:nvSpPr>
        <p:spPr>
          <a:xfrm>
            <a:off x="5550562" y="1215699"/>
            <a:ext cx="2986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a home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7E51B3-7C42-47A7-A102-4B98BFB78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6438" y="-1261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8B444-E744-4F24-BD36-01FAAE672D6E}"/>
              </a:ext>
            </a:extLst>
          </p:cNvPr>
          <p:cNvSpPr/>
          <p:nvPr/>
        </p:nvSpPr>
        <p:spPr>
          <a:xfrm>
            <a:off x="606723" y="1436192"/>
            <a:ext cx="480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Many people came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4E5B5-8657-4E5F-97A8-8B670B466A14}"/>
              </a:ext>
            </a:extLst>
          </p:cNvPr>
          <p:cNvSpPr/>
          <p:nvPr/>
        </p:nvSpPr>
        <p:spPr>
          <a:xfrm>
            <a:off x="5704031" y="1436192"/>
            <a:ext cx="3004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hear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753A6A-81F1-4A99-A95B-A1942A70D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1963" y="-1220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657148-F4A5-4A41-A355-C21F486F4592}"/>
              </a:ext>
            </a:extLst>
          </p:cNvPr>
          <p:cNvSpPr/>
          <p:nvPr/>
        </p:nvSpPr>
        <p:spPr>
          <a:xfrm>
            <a:off x="740101" y="1109077"/>
            <a:ext cx="4751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 jammed inside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B84BE7-06F5-47FB-B983-BD3C57A24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0907" y="-1211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7394E7-883A-47BE-80EC-A28961B5F5F5}"/>
              </a:ext>
            </a:extLst>
          </p:cNvPr>
          <p:cNvSpPr/>
          <p:nvPr/>
        </p:nvSpPr>
        <p:spPr>
          <a:xfrm>
            <a:off x="420624" y="1272997"/>
            <a:ext cx="2825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Four men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FF012-CACC-4336-9112-86AA018B47E0}"/>
              </a:ext>
            </a:extLst>
          </p:cNvPr>
          <p:cNvSpPr/>
          <p:nvPr/>
        </p:nvSpPr>
        <p:spPr>
          <a:xfrm>
            <a:off x="3245915" y="1272997"/>
            <a:ext cx="5756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carried a crippled friend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385E66-8517-41F0-8DFF-6BE0944A7F71}"/>
              </a:ext>
            </a:extLst>
          </p:cNvPr>
          <p:cNvSpPr/>
          <p:nvPr/>
        </p:nvSpPr>
        <p:spPr>
          <a:xfrm>
            <a:off x="420624" y="2420294"/>
            <a:ext cx="250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on a mat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DA1262-5B0C-4447-A2A8-1E760933D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6315" y="-2330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040271-882D-4AD0-8A52-8EBCA1A0B331}"/>
              </a:ext>
            </a:extLst>
          </p:cNvPr>
          <p:cNvSpPr/>
          <p:nvPr/>
        </p:nvSpPr>
        <p:spPr>
          <a:xfrm>
            <a:off x="4731026" y="1161097"/>
            <a:ext cx="146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walk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B1ED1-FA84-47CA-87FC-1AF9E66343A7}"/>
              </a:ext>
            </a:extLst>
          </p:cNvPr>
          <p:cNvSpPr/>
          <p:nvPr/>
        </p:nvSpPr>
        <p:spPr>
          <a:xfrm>
            <a:off x="858976" y="1165161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 could not </a:t>
            </a:r>
            <a:endParaRPr lang="en-US" sz="36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8EEF76-BDF7-4A21-B0A6-A9500DA31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0876" y="-1231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54C4A-158C-4CDD-A3C9-681FA80974D0}"/>
              </a:ext>
            </a:extLst>
          </p:cNvPr>
          <p:cNvSpPr/>
          <p:nvPr/>
        </p:nvSpPr>
        <p:spPr>
          <a:xfrm>
            <a:off x="870292" y="1549664"/>
            <a:ext cx="3220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 wanted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A9EED-7E7F-4A5E-9A22-7FD11DCA5C87}"/>
              </a:ext>
            </a:extLst>
          </p:cNvPr>
          <p:cNvSpPr/>
          <p:nvPr/>
        </p:nvSpPr>
        <p:spPr>
          <a:xfrm>
            <a:off x="5052957" y="1579019"/>
            <a:ext cx="3100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see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800C9-3449-4818-99AF-C1F89D1C56C0}"/>
              </a:ext>
            </a:extLst>
          </p:cNvPr>
          <p:cNvSpPr/>
          <p:nvPr/>
        </p:nvSpPr>
        <p:spPr>
          <a:xfrm>
            <a:off x="870292" y="2703175"/>
            <a:ext cx="106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 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2914B-ACBE-43EE-9081-AD991957DC0D}"/>
              </a:ext>
            </a:extLst>
          </p:cNvPr>
          <p:cNvSpPr/>
          <p:nvPr/>
        </p:nvSpPr>
        <p:spPr>
          <a:xfrm>
            <a:off x="2710116" y="2699818"/>
            <a:ext cx="4685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 was no room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AC68C7-E391-453A-8825-0742DED58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5868" y="-1225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4" grpId="0"/>
      <p:bldP spid="7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B495E-7233-405F-B7AF-8EC38B62B588}"/>
              </a:ext>
            </a:extLst>
          </p:cNvPr>
          <p:cNvSpPr/>
          <p:nvPr/>
        </p:nvSpPr>
        <p:spPr>
          <a:xfrm>
            <a:off x="875161" y="1241598"/>
            <a:ext cx="2674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friends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1DAB36-4831-46F0-974F-2E02F0CB91AC}"/>
              </a:ext>
            </a:extLst>
          </p:cNvPr>
          <p:cNvSpPr/>
          <p:nvPr/>
        </p:nvSpPr>
        <p:spPr>
          <a:xfrm>
            <a:off x="4188729" y="1241598"/>
            <a:ext cx="178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carried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98F6B-D4FE-4B86-BDE6-12360A5516D3}"/>
              </a:ext>
            </a:extLst>
          </p:cNvPr>
          <p:cNvSpPr/>
          <p:nvPr/>
        </p:nvSpPr>
        <p:spPr>
          <a:xfrm>
            <a:off x="875161" y="2410210"/>
            <a:ext cx="4206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crippled man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DD91-8775-49FE-8F9E-0E677518B3A2}"/>
              </a:ext>
            </a:extLst>
          </p:cNvPr>
          <p:cNvSpPr/>
          <p:nvPr/>
        </p:nvSpPr>
        <p:spPr>
          <a:xfrm>
            <a:off x="5548254" y="2410208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the top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51FBE-B7C4-4185-AD78-F0BF1AD0411A}"/>
              </a:ext>
            </a:extLst>
          </p:cNvPr>
          <p:cNvSpPr/>
          <p:nvPr/>
        </p:nvSpPr>
        <p:spPr>
          <a:xfrm>
            <a:off x="875161" y="3578822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the roof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7CC712-361D-45F9-A394-D39ECD032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983" y="-1226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463826" y="1387785"/>
            <a:ext cx="8186471" cy="20180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 They jammed inside.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0B6B5-528F-471C-8C4F-F9198CDF211A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1FA04-855C-4ADB-9176-2FF28BDE5561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304939-B802-49E3-B6E7-537EFE2655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1657" y="-1235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C8FEAD-2470-428B-9C86-E0FA2DA5D6A1}"/>
              </a:ext>
            </a:extLst>
          </p:cNvPr>
          <p:cNvSpPr/>
          <p:nvPr/>
        </p:nvSpPr>
        <p:spPr>
          <a:xfrm>
            <a:off x="1170498" y="1347617"/>
            <a:ext cx="2234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men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9A8DA-1B1C-4C1C-A388-D503B547CFEF}"/>
              </a:ext>
            </a:extLst>
          </p:cNvPr>
          <p:cNvSpPr/>
          <p:nvPr/>
        </p:nvSpPr>
        <p:spPr>
          <a:xfrm>
            <a:off x="4024826" y="1347616"/>
            <a:ext cx="3427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dug and dug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84EFC-B210-42E7-BB40-316B39D3CE86}"/>
              </a:ext>
            </a:extLst>
          </p:cNvPr>
          <p:cNvSpPr/>
          <p:nvPr/>
        </p:nvSpPr>
        <p:spPr>
          <a:xfrm>
            <a:off x="1170498" y="2502548"/>
            <a:ext cx="3126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 made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FD426-E7F6-4C36-BCF6-E38640C25B5F}"/>
              </a:ext>
            </a:extLst>
          </p:cNvPr>
          <p:cNvSpPr/>
          <p:nvPr/>
        </p:nvSpPr>
        <p:spPr>
          <a:xfrm>
            <a:off x="4728645" y="2533325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hole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6AE22E-F323-4174-AB66-B5490D892BCA}"/>
              </a:ext>
            </a:extLst>
          </p:cNvPr>
          <p:cNvSpPr/>
          <p:nvPr/>
        </p:nvSpPr>
        <p:spPr>
          <a:xfrm>
            <a:off x="1170498" y="3719034"/>
            <a:ext cx="2701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the roof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0657FB-2E59-4202-863B-BD9AF41EE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3291" y="-1222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7CC433-9797-45E0-AFF5-021B87170274}"/>
              </a:ext>
            </a:extLst>
          </p:cNvPr>
          <p:cNvSpPr/>
          <p:nvPr/>
        </p:nvSpPr>
        <p:spPr>
          <a:xfrm>
            <a:off x="676252" y="1254852"/>
            <a:ext cx="3950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With great care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34AB63-331C-4371-9B44-8171DF91C319}"/>
              </a:ext>
            </a:extLst>
          </p:cNvPr>
          <p:cNvSpPr/>
          <p:nvPr/>
        </p:nvSpPr>
        <p:spPr>
          <a:xfrm>
            <a:off x="5206919" y="1254853"/>
            <a:ext cx="3260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 lowered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5FC478-B40D-4AEB-95B3-D54C6C5B6D31}"/>
              </a:ext>
            </a:extLst>
          </p:cNvPr>
          <p:cNvSpPr/>
          <p:nvPr/>
        </p:nvSpPr>
        <p:spPr>
          <a:xfrm>
            <a:off x="676252" y="2327743"/>
            <a:ext cx="2558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their friend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890082-D7B1-4F2D-A65D-880B0DD11310}"/>
              </a:ext>
            </a:extLst>
          </p:cNvPr>
          <p:cNvSpPr/>
          <p:nvPr/>
        </p:nvSpPr>
        <p:spPr>
          <a:xfrm>
            <a:off x="4059010" y="2327742"/>
            <a:ext cx="3894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down the hole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B2A8D3-7935-427C-AF77-58026A8ACE43}"/>
              </a:ext>
            </a:extLst>
          </p:cNvPr>
          <p:cNvSpPr/>
          <p:nvPr/>
        </p:nvSpPr>
        <p:spPr>
          <a:xfrm>
            <a:off x="676252" y="3400634"/>
            <a:ext cx="2953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 in front 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A6921-6872-4E41-B9FD-ACCC88AAC611}"/>
              </a:ext>
            </a:extLst>
          </p:cNvPr>
          <p:cNvSpPr/>
          <p:nvPr/>
        </p:nvSpPr>
        <p:spPr>
          <a:xfrm>
            <a:off x="4656928" y="3400631"/>
            <a:ext cx="2180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8B2FE8-7392-4DED-BC96-EDB36AA0F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1312" y="-1205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8067FD-0428-4C4C-AE0A-9B2647F6670F}"/>
              </a:ext>
            </a:extLst>
          </p:cNvPr>
          <p:cNvSpPr/>
          <p:nvPr/>
        </p:nvSpPr>
        <p:spPr>
          <a:xfrm>
            <a:off x="819507" y="1294607"/>
            <a:ext cx="4703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Jesus saw their faith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6234F-7CAE-4727-9AB5-2EB203189889}"/>
              </a:ext>
            </a:extLst>
          </p:cNvPr>
          <p:cNvSpPr/>
          <p:nvPr/>
        </p:nvSpPr>
        <p:spPr>
          <a:xfrm>
            <a:off x="6232254" y="1294607"/>
            <a:ext cx="2092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A0B767-AD19-4777-9649-DA4B43E5F6B8}"/>
              </a:ext>
            </a:extLst>
          </p:cNvPr>
          <p:cNvSpPr/>
          <p:nvPr/>
        </p:nvSpPr>
        <p:spPr>
          <a:xfrm>
            <a:off x="819507" y="2534334"/>
            <a:ext cx="14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7FDF8-9693-47D4-B385-982C5D64C5D9}"/>
              </a:ext>
            </a:extLst>
          </p:cNvPr>
          <p:cNvSpPr/>
          <p:nvPr/>
        </p:nvSpPr>
        <p:spPr>
          <a:xfrm>
            <a:off x="2918800" y="2534334"/>
            <a:ext cx="5208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your sins are forgiven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.”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243D5C-23D6-4DEF-9BB6-792A33096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1673" y="-1224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8F3FDF-55A5-4A52-B34D-7649B63C8556}"/>
              </a:ext>
            </a:extLst>
          </p:cNvPr>
          <p:cNvSpPr/>
          <p:nvPr/>
        </p:nvSpPr>
        <p:spPr>
          <a:xfrm>
            <a:off x="1022630" y="1374121"/>
            <a:ext cx="3549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teachers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471D98-220B-4E39-9D7D-AD7DEF6C8156}"/>
              </a:ext>
            </a:extLst>
          </p:cNvPr>
          <p:cNvSpPr/>
          <p:nvPr/>
        </p:nvSpPr>
        <p:spPr>
          <a:xfrm>
            <a:off x="5187673" y="1374120"/>
            <a:ext cx="2547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the law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26590-F136-49F8-8506-D84DEFA335BB}"/>
              </a:ext>
            </a:extLst>
          </p:cNvPr>
          <p:cNvSpPr/>
          <p:nvPr/>
        </p:nvSpPr>
        <p:spPr>
          <a:xfrm>
            <a:off x="1022630" y="2534334"/>
            <a:ext cx="2406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got mad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0B146D-A910-4E93-A82E-15F8AAAB4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2515" y="-1225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9242E5-5CDA-4064-B536-44DD0B1B0648}"/>
              </a:ext>
            </a:extLst>
          </p:cNvPr>
          <p:cNvSpPr/>
          <p:nvPr/>
        </p:nvSpPr>
        <p:spPr>
          <a:xfrm>
            <a:off x="801962" y="1215958"/>
            <a:ext cx="3358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their minds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8A8C94-6392-4908-AA05-DE4ACEBE26B0}"/>
              </a:ext>
            </a:extLst>
          </p:cNvPr>
          <p:cNvSpPr/>
          <p:nvPr/>
        </p:nvSpPr>
        <p:spPr>
          <a:xfrm>
            <a:off x="4838253" y="1215957"/>
            <a:ext cx="2462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658522-83FE-4731-8B9F-A92AEE7FEDA6}"/>
              </a:ext>
            </a:extLst>
          </p:cNvPr>
          <p:cNvSpPr/>
          <p:nvPr/>
        </p:nvSpPr>
        <p:spPr>
          <a:xfrm>
            <a:off x="801962" y="2358928"/>
            <a:ext cx="1433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Who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D0C81-896B-4DA4-AD7A-494CB3C42D6B}"/>
              </a:ext>
            </a:extLst>
          </p:cNvPr>
          <p:cNvSpPr/>
          <p:nvPr/>
        </p:nvSpPr>
        <p:spPr>
          <a:xfrm>
            <a:off x="2745764" y="2358928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does Jesus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A3B13-943B-4971-BFDD-9A0B406E57B5}"/>
              </a:ext>
            </a:extLst>
          </p:cNvPr>
          <p:cNvSpPr/>
          <p:nvPr/>
        </p:nvSpPr>
        <p:spPr>
          <a:xfrm>
            <a:off x="5789568" y="2358928"/>
            <a:ext cx="2728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think he is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C8AC25-560D-470A-8479-79290A609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6164" y="-1232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41B4D2-7A5D-4019-AB29-FBC2F2AB0BF2}"/>
              </a:ext>
            </a:extLst>
          </p:cNvPr>
          <p:cNvSpPr/>
          <p:nvPr/>
        </p:nvSpPr>
        <p:spPr>
          <a:xfrm>
            <a:off x="966554" y="1886994"/>
            <a:ext cx="2484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Only God 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A8109-42BF-41DE-83F6-FC2DD696656D}"/>
              </a:ext>
            </a:extLst>
          </p:cNvPr>
          <p:cNvSpPr/>
          <p:nvPr/>
        </p:nvSpPr>
        <p:spPr>
          <a:xfrm>
            <a:off x="4355137" y="1902186"/>
            <a:ext cx="3969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 forgive sins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.”</a:t>
            </a:r>
            <a:endParaRPr lang="en-US" sz="3600" dirty="0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927E73-572B-4973-A872-FDB22E8AA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8208" y="-1229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819DE1-3344-4463-BAFB-257CF1E6A2D8}"/>
              </a:ext>
            </a:extLst>
          </p:cNvPr>
          <p:cNvSpPr/>
          <p:nvPr/>
        </p:nvSpPr>
        <p:spPr>
          <a:xfrm>
            <a:off x="1206982" y="1321113"/>
            <a:ext cx="1346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Jesus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C3FC60-BDE1-42CC-9EDD-4075DDF457C5}"/>
              </a:ext>
            </a:extLst>
          </p:cNvPr>
          <p:cNvSpPr/>
          <p:nvPr/>
        </p:nvSpPr>
        <p:spPr>
          <a:xfrm>
            <a:off x="3189890" y="1321112"/>
            <a:ext cx="1382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knew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1E73AC-E4DC-4195-99DE-C79583FE309B}"/>
              </a:ext>
            </a:extLst>
          </p:cNvPr>
          <p:cNvSpPr/>
          <p:nvPr/>
        </p:nvSpPr>
        <p:spPr>
          <a:xfrm>
            <a:off x="5208064" y="1321112"/>
            <a:ext cx="2961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was in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1086A-180E-4C19-9181-831343FFF18A}"/>
              </a:ext>
            </a:extLst>
          </p:cNvPr>
          <p:cNvSpPr/>
          <p:nvPr/>
        </p:nvSpPr>
        <p:spPr>
          <a:xfrm>
            <a:off x="1206982" y="2512747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their hearts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AEDEDC-F813-428D-8D9B-55EA15203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9026" y="-1226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5926B-26A3-42D3-9979-18D646F2EF75}"/>
              </a:ext>
            </a:extLst>
          </p:cNvPr>
          <p:cNvSpPr/>
          <p:nvPr/>
        </p:nvSpPr>
        <p:spPr>
          <a:xfrm>
            <a:off x="1014140" y="1287478"/>
            <a:ext cx="196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4CF103-F178-4EEE-BD35-AE69AD6367A3}"/>
              </a:ext>
            </a:extLst>
          </p:cNvPr>
          <p:cNvSpPr/>
          <p:nvPr/>
        </p:nvSpPr>
        <p:spPr>
          <a:xfrm>
            <a:off x="3441820" y="1281356"/>
            <a:ext cx="5208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Why are you thinking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BE95F-1692-46A9-B97A-CCE520AD323B}"/>
              </a:ext>
            </a:extLst>
          </p:cNvPr>
          <p:cNvSpPr/>
          <p:nvPr/>
        </p:nvSpPr>
        <p:spPr>
          <a:xfrm>
            <a:off x="1014140" y="2533325"/>
            <a:ext cx="3222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these things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08ED00-2303-43F9-8DAF-8AB230D88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7673" y="-1209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341D2C-7832-48F3-9C27-1655D523AB40}"/>
              </a:ext>
            </a:extLst>
          </p:cNvPr>
          <p:cNvSpPr/>
          <p:nvPr/>
        </p:nvSpPr>
        <p:spPr>
          <a:xfrm>
            <a:off x="913818" y="1427129"/>
            <a:ext cx="4431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 want you to know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B0944-EC41-46E7-BB4D-AFA4AFE1E411}"/>
              </a:ext>
            </a:extLst>
          </p:cNvPr>
          <p:cNvSpPr/>
          <p:nvPr/>
        </p:nvSpPr>
        <p:spPr>
          <a:xfrm>
            <a:off x="913818" y="2534334"/>
            <a:ext cx="2481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that I can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15764C-A174-4110-8162-A53278793CF4}"/>
              </a:ext>
            </a:extLst>
          </p:cNvPr>
          <p:cNvSpPr/>
          <p:nvPr/>
        </p:nvSpPr>
        <p:spPr>
          <a:xfrm>
            <a:off x="4275895" y="2534334"/>
            <a:ext cx="2945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forgive sins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.”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9A7AFA-FC9C-4799-8F22-2804BD0C0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3710" y="-1216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27CE3-D3C7-43F9-A073-7EAD1210A4CC}"/>
              </a:ext>
            </a:extLst>
          </p:cNvPr>
          <p:cNvSpPr/>
          <p:nvPr/>
        </p:nvSpPr>
        <p:spPr>
          <a:xfrm>
            <a:off x="1173792" y="1162086"/>
            <a:ext cx="846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9A960-F554-4192-865A-37320AD721CC}"/>
              </a:ext>
            </a:extLst>
          </p:cNvPr>
          <p:cNvSpPr/>
          <p:nvPr/>
        </p:nvSpPr>
        <p:spPr>
          <a:xfrm>
            <a:off x="2803488" y="1162085"/>
            <a:ext cx="1927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 said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5755C-95C7-46F1-9715-635C03A7D66D}"/>
              </a:ext>
            </a:extLst>
          </p:cNvPr>
          <p:cNvSpPr/>
          <p:nvPr/>
        </p:nvSpPr>
        <p:spPr>
          <a:xfrm>
            <a:off x="5297434" y="1162085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the man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26C74-A8F2-44F3-B08A-3E3A58FDEDE9}"/>
              </a:ext>
            </a:extLst>
          </p:cNvPr>
          <p:cNvSpPr/>
          <p:nvPr/>
        </p:nvSpPr>
        <p:spPr>
          <a:xfrm>
            <a:off x="1173792" y="2499494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 up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6AB2B-1D51-4851-B996-72A546E4F51E}"/>
              </a:ext>
            </a:extLst>
          </p:cNvPr>
          <p:cNvSpPr/>
          <p:nvPr/>
        </p:nvSpPr>
        <p:spPr>
          <a:xfrm>
            <a:off x="4126530" y="2503787"/>
            <a:ext cx="3451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take your mat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3D4149-B0D8-448F-BEEF-D8D4F1898277}"/>
              </a:ext>
            </a:extLst>
          </p:cNvPr>
          <p:cNvSpPr/>
          <p:nvPr/>
        </p:nvSpPr>
        <p:spPr>
          <a:xfrm>
            <a:off x="1192148" y="3836902"/>
            <a:ext cx="3637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go home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.”</a:t>
            </a:r>
            <a:endParaRPr lang="en-US" sz="36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DB5117-409B-4D0A-AAB7-F728F6314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5893" y="-1220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340886"/>
            <a:ext cx="7639834" cy="21841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Four men carried a crippled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friend on a mat.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2426B-6909-4B3F-9045-9D6430504A8F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02ABA4-9BE6-46FC-A8CA-9CF3B72B07CE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6AC388-0470-48B1-90E6-0FC0E91D3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7428" y="-1249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AA34EA-AF73-4032-AD39-F0559BF53D9E}"/>
              </a:ext>
            </a:extLst>
          </p:cNvPr>
          <p:cNvSpPr/>
          <p:nvPr/>
        </p:nvSpPr>
        <p:spPr>
          <a:xfrm>
            <a:off x="708830" y="1519895"/>
            <a:ext cx="4118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crippled man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5928B6-9C89-42E1-ABD3-7E8C3B23AA54}"/>
              </a:ext>
            </a:extLst>
          </p:cNvPr>
          <p:cNvSpPr/>
          <p:nvPr/>
        </p:nvSpPr>
        <p:spPr>
          <a:xfrm>
            <a:off x="5660051" y="1519895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jumped up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D46F0-5DD2-4D4E-9894-F88791D8B124}"/>
              </a:ext>
            </a:extLst>
          </p:cNvPr>
          <p:cNvSpPr/>
          <p:nvPr/>
        </p:nvSpPr>
        <p:spPr>
          <a:xfrm>
            <a:off x="708830" y="2735703"/>
            <a:ext cx="4041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grabbed his mat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0DF67-DEDA-4BEB-B188-7D24A1281DC9}"/>
              </a:ext>
            </a:extLst>
          </p:cNvPr>
          <p:cNvSpPr/>
          <p:nvPr/>
        </p:nvSpPr>
        <p:spPr>
          <a:xfrm>
            <a:off x="5110545" y="2735702"/>
            <a:ext cx="3539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ran home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80FF6A-029E-49F6-B403-FC3FDAAB4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5311" y="-1227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61941A-7E45-47F1-8279-023AA82805A6}"/>
              </a:ext>
            </a:extLst>
          </p:cNvPr>
          <p:cNvSpPr/>
          <p:nvPr/>
        </p:nvSpPr>
        <p:spPr>
          <a:xfrm>
            <a:off x="362245" y="1271418"/>
            <a:ext cx="3863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 praised God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A11915-C497-48FF-86F5-78C2017B252C}"/>
              </a:ext>
            </a:extLst>
          </p:cNvPr>
          <p:cNvSpPr/>
          <p:nvPr/>
        </p:nvSpPr>
        <p:spPr>
          <a:xfrm>
            <a:off x="4808471" y="1319245"/>
            <a:ext cx="442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with all his heart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EE55D0-F3E1-4438-B6ED-FCCCB18DE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3870" y="-1243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70D0BE-012B-4A43-87FD-29F9BA9C5229}"/>
              </a:ext>
            </a:extLst>
          </p:cNvPr>
          <p:cNvSpPr/>
          <p:nvPr/>
        </p:nvSpPr>
        <p:spPr>
          <a:xfrm>
            <a:off x="1371600" y="1536192"/>
            <a:ext cx="235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Everyone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1AAC50-EEA9-40B4-A703-1BC382E48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9501" y="-1213007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1F8A9B-9809-4DD0-A9EE-ABE2D0121E27}"/>
              </a:ext>
            </a:extLst>
          </p:cNvPr>
          <p:cNvSpPr/>
          <p:nvPr/>
        </p:nvSpPr>
        <p:spPr>
          <a:xfrm>
            <a:off x="3962400" y="1536191"/>
            <a:ext cx="3614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was amazed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6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4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008942-5AEE-4363-B73D-2A7456E677BD}"/>
              </a:ext>
            </a:extLst>
          </p:cNvPr>
          <p:cNvSpPr/>
          <p:nvPr/>
        </p:nvSpPr>
        <p:spPr>
          <a:xfrm>
            <a:off x="867848" y="1360868"/>
            <a:ext cx="3286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 shouted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4B84F-2A92-4AA3-9B5B-F34B1BDC83C1}"/>
              </a:ext>
            </a:extLst>
          </p:cNvPr>
          <p:cNvSpPr/>
          <p:nvPr/>
        </p:nvSpPr>
        <p:spPr>
          <a:xfrm>
            <a:off x="4705642" y="1360868"/>
            <a:ext cx="3836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 have never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05643-40F7-4B2F-BC5A-D58A83C4F79D}"/>
              </a:ext>
            </a:extLst>
          </p:cNvPr>
          <p:cNvSpPr/>
          <p:nvPr/>
        </p:nvSpPr>
        <p:spPr>
          <a:xfrm>
            <a:off x="867848" y="2638727"/>
            <a:ext cx="3472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seen anything 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74DD5C-5D5A-4FA9-ABAD-B83A3BA5EB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9603" y="-1246047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7C33F2-D1C5-4BA3-B79E-68D881CC94BE}"/>
              </a:ext>
            </a:extLst>
          </p:cNvPr>
          <p:cNvSpPr/>
          <p:nvPr/>
        </p:nvSpPr>
        <p:spPr>
          <a:xfrm>
            <a:off x="4803729" y="2692517"/>
            <a:ext cx="2093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like this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!”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07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713A44-8F08-4365-8E7A-62045B373509}"/>
              </a:ext>
            </a:extLst>
          </p:cNvPr>
          <p:cNvSpPr/>
          <p:nvPr/>
        </p:nvSpPr>
        <p:spPr>
          <a:xfrm>
            <a:off x="1667908" y="2211169"/>
            <a:ext cx="427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They praised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C73958-7A4D-4D7D-A05F-C24826B88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2397" y="-1232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706978"/>
            <a:ext cx="7639834" cy="11505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could not walk.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2426B-6909-4B3F-9045-9D6430504A8F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02ABA4-9BE6-46FC-A8CA-9CF3B72B07CE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D8A6A7-BDF8-4DC1-B0F8-ED4338E6E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9714" y="-12785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422363"/>
            <a:ext cx="7639834" cy="22219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wanted to see Jesus,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but there was no room.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220FE-A839-4F52-9887-8931DB4E4D84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902D69-6C32-4842-A041-0318E234C827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939604-6ED8-479D-A9A8-419271FF7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4229" y="-1252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94" y="1570811"/>
            <a:ext cx="7898212" cy="20735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friends carried the crippled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man to the top of the roof.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06EDE-2BF7-4165-A64F-DD0144262287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EBA4E-5119-4D5A-BC50-214531349E04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8BBF4-4573-49DC-813B-DEBD895718E4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BD30C7-3DF0-4121-A8E5-6A72C79D5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943" y="-1249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5" y="1479833"/>
            <a:ext cx="7639834" cy="20982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men dug and dug. </a:t>
            </a:r>
          </a:p>
          <a:p>
            <a:pPr algn="l">
              <a:lnSpc>
                <a:spcPct val="150000"/>
              </a:lnSpc>
            </a:pP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1C1C6-479D-4A80-BDE7-00FF1318CC8A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D4073-432C-4593-A325-2D3B89B59B1B}"/>
              </a:ext>
            </a:extLst>
          </p:cNvPr>
          <p:cNvSpPr/>
          <p:nvPr/>
        </p:nvSpPr>
        <p:spPr>
          <a:xfrm>
            <a:off x="0" y="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B0CCF2-0CC8-4CD1-A5D3-B426EF0E36C0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E498D0-27A3-4792-A7A9-70177732AF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8686" y="-1249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1932</TotalTime>
  <Words>568</Words>
  <Application>Microsoft Office PowerPoint</Application>
  <PresentationFormat>On-screen Show (16:10)</PresentationFormat>
  <Paragraphs>134</Paragraphs>
  <Slides>54</Slides>
  <Notes>0</Notes>
  <HiddenSlides>0</HiddenSlides>
  <MMClips>54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65</cp:revision>
  <dcterms:created xsi:type="dcterms:W3CDTF">2018-11-05T14:58:35Z</dcterms:created>
  <dcterms:modified xsi:type="dcterms:W3CDTF">2019-03-27T23:33:28Z</dcterms:modified>
</cp:coreProperties>
</file>