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38" r:id="rId5"/>
    <p:sldId id="258" r:id="rId6"/>
    <p:sldId id="339" r:id="rId7"/>
    <p:sldId id="340" r:id="rId8"/>
    <p:sldId id="341" r:id="rId9"/>
    <p:sldId id="300" r:id="rId10"/>
    <p:sldId id="306" r:id="rId11"/>
    <p:sldId id="337" r:id="rId12"/>
    <p:sldId id="336" r:id="rId13"/>
    <p:sldId id="329" r:id="rId14"/>
    <p:sldId id="335" r:id="rId15"/>
    <p:sldId id="334" r:id="rId16"/>
    <p:sldId id="333" r:id="rId17"/>
    <p:sldId id="332" r:id="rId18"/>
    <p:sldId id="331" r:id="rId19"/>
    <p:sldId id="330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FF40FF"/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84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10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45860" y="2121241"/>
            <a:ext cx="4975411" cy="183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08118-E879-E44C-9D9F-8BFAB888A3DB}"/>
              </a:ext>
            </a:extLst>
          </p:cNvPr>
          <p:cNvSpPr txBox="1"/>
          <p:nvPr/>
        </p:nvSpPr>
        <p:spPr>
          <a:xfrm>
            <a:off x="3008253" y="691514"/>
            <a:ext cx="5672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22. The Lost Sheep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 descr="JesusTheLostSheep">
            <a:extLst>
              <a:ext uri="{FF2B5EF4-FFF2-40B4-BE49-F238E27FC236}">
                <a16:creationId xmlns:a16="http://schemas.microsoft.com/office/drawing/2014/main" id="{5F6EDF68-0C7F-434D-84C5-35A0D2D86C4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4814" r="4891"/>
          <a:stretch/>
        </p:blipFill>
        <p:spPr bwMode="auto">
          <a:xfrm>
            <a:off x="904861" y="1923036"/>
            <a:ext cx="2604821" cy="3324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334BB3-BB7C-4F0E-A7C9-F07D65537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6251" y="-1113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7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40181-EABE-4A9E-9301-B52940C650DB}"/>
              </a:ext>
            </a:extLst>
          </p:cNvPr>
          <p:cNvSpPr/>
          <p:nvPr/>
        </p:nvSpPr>
        <p:spPr>
          <a:xfrm>
            <a:off x="457200" y="160661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all the tax collectors and sinners were 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B2C00-3589-49B4-850C-1B22E5BA0E7C}"/>
              </a:ext>
            </a:extLst>
          </p:cNvPr>
          <p:cNvSpPr/>
          <p:nvPr/>
        </p:nvSpPr>
        <p:spPr>
          <a:xfrm>
            <a:off x="457200" y="2259294"/>
            <a:ext cx="6009979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coming close to him to hear him.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5344A9-BA51-4B03-893A-3C8A0B4C7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670" y="-915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807431-E30E-4465-BFB2-3258E5102C64}"/>
              </a:ext>
            </a:extLst>
          </p:cNvPr>
          <p:cNvSpPr/>
          <p:nvPr/>
        </p:nvSpPr>
        <p:spPr>
          <a:xfrm>
            <a:off x="644577" y="1158948"/>
            <a:ext cx="7854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Pharisees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scribes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murmured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saying,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60B60-4250-468C-AC49-5875878A86E2}"/>
              </a:ext>
            </a:extLst>
          </p:cNvPr>
          <p:cNvSpPr/>
          <p:nvPr/>
        </p:nvSpPr>
        <p:spPr>
          <a:xfrm>
            <a:off x="591669" y="2924468"/>
            <a:ext cx="7651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“This man welcomes sinners, and eats with</a:t>
            </a:r>
          </a:p>
          <a:p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them.”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986B70-796F-4406-9BE8-85476E4A3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306" y="-976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95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1A3C22-1CC2-411C-8E7E-A77D4FE2D148}"/>
              </a:ext>
            </a:extLst>
          </p:cNvPr>
          <p:cNvSpPr/>
          <p:nvPr/>
        </p:nvSpPr>
        <p:spPr>
          <a:xfrm>
            <a:off x="738584" y="1272448"/>
            <a:ext cx="4794902" cy="821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He told them this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parable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EB3C3-94C4-4068-AC51-92CFA28590B5}"/>
              </a:ext>
            </a:extLst>
          </p:cNvPr>
          <p:cNvSpPr/>
          <p:nvPr/>
        </p:nvSpPr>
        <p:spPr>
          <a:xfrm>
            <a:off x="738584" y="2094340"/>
            <a:ext cx="7921322" cy="169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“Which of you men, if you had one hundred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sheep, and lost one of them, </a:t>
            </a:r>
            <a:endParaRPr lang="en-US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C84A22-652B-4878-AC55-C18A21A5C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9871" y="-1030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74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CA8D6F-B8F6-4337-82A6-9F975586BB99}"/>
              </a:ext>
            </a:extLst>
          </p:cNvPr>
          <p:cNvSpPr/>
          <p:nvPr/>
        </p:nvSpPr>
        <p:spPr>
          <a:xfrm>
            <a:off x="611841" y="1062134"/>
            <a:ext cx="7920318" cy="254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wouldn’t leave the ninety-nine in the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wilderness, and go after the one that was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lost, until he found it?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61FD3B-23A7-4F2A-8951-43625F673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36" y="-982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7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295BE9-6852-4FF3-B6C7-11425F4047BA}"/>
              </a:ext>
            </a:extLst>
          </p:cNvPr>
          <p:cNvSpPr/>
          <p:nvPr/>
        </p:nvSpPr>
        <p:spPr>
          <a:xfrm>
            <a:off x="739589" y="1022344"/>
            <a:ext cx="7638435" cy="16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he has found it, he carries it on his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shoulders, rejoicing.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9AEFB8-6DEF-4CB5-8ECB-0FD30B148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306" y="-1135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67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4EBC38-569F-48D5-9D8A-CF720FB70C59}"/>
              </a:ext>
            </a:extLst>
          </p:cNvPr>
          <p:cNvSpPr/>
          <p:nvPr/>
        </p:nvSpPr>
        <p:spPr>
          <a:xfrm>
            <a:off x="179883" y="1275170"/>
            <a:ext cx="8150570" cy="16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he comes home, he calls together his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friends and his neighbors, saying to them,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04F8C8-EB3F-4054-B047-C3709A5D3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9494" y="-1074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82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2CEFD3-E510-4CA6-9F09-2418C70647CB}"/>
              </a:ext>
            </a:extLst>
          </p:cNvPr>
          <p:cNvSpPr/>
          <p:nvPr/>
        </p:nvSpPr>
        <p:spPr>
          <a:xfrm>
            <a:off x="941293" y="1200016"/>
            <a:ext cx="7772401" cy="16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‘Rejoice with me,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sheep which was lost!’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3A0D18-579F-43DE-92FD-BECFF8939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542" y="-1119936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C6B5E-F2B2-40A4-9660-FEF0652A121A}"/>
              </a:ext>
            </a:extLst>
          </p:cNvPr>
          <p:cNvSpPr/>
          <p:nvPr/>
        </p:nvSpPr>
        <p:spPr>
          <a:xfrm>
            <a:off x="4073369" y="1518629"/>
            <a:ext cx="367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for I have found my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55263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4A4E04-7D7D-4352-A24F-DE62062D4879}"/>
              </a:ext>
            </a:extLst>
          </p:cNvPr>
          <p:cNvSpPr/>
          <p:nvPr/>
        </p:nvSpPr>
        <p:spPr>
          <a:xfrm>
            <a:off x="995083" y="1185600"/>
            <a:ext cx="7503458" cy="255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tell you that even so there will be more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joy in heaven over one sinner who </a:t>
            </a:r>
          </a:p>
          <a:p>
            <a:pPr>
              <a:lnSpc>
                <a:spcPct val="200000"/>
              </a:lnSpc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repents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27B09-C0A1-4A57-9F82-72A11673C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-1009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24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30B583-AB34-477E-A148-9D5D2F5F9C2B}"/>
              </a:ext>
            </a:extLst>
          </p:cNvPr>
          <p:cNvSpPr/>
          <p:nvPr/>
        </p:nvSpPr>
        <p:spPr>
          <a:xfrm>
            <a:off x="887506" y="1304762"/>
            <a:ext cx="7637929" cy="16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than over ninety-nine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righteous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people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who need no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repentance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40BD3A-766F-429F-B605-747A06B6E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2530" y="-1224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0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A184C-E957-4D12-AFF0-C583CA2E85D2}"/>
              </a:ext>
            </a:extLst>
          </p:cNvPr>
          <p:cNvSpPr/>
          <p:nvPr/>
        </p:nvSpPr>
        <p:spPr>
          <a:xfrm>
            <a:off x="494675" y="1173834"/>
            <a:ext cx="8378024" cy="16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Even so, I tell you,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angels of God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37EC3E-D74E-4E61-B30B-1B55567AF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847" y="-929099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9B27B4-D935-4426-ACB4-2F298A6A641B}"/>
              </a:ext>
            </a:extLst>
          </p:cNvPr>
          <p:cNvSpPr/>
          <p:nvPr/>
        </p:nvSpPr>
        <p:spPr>
          <a:xfrm>
            <a:off x="3619368" y="1492447"/>
            <a:ext cx="537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there is joy in the presence of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B08FC-9B4D-4243-BD0D-0F88B93869F5}"/>
              </a:ext>
            </a:extLst>
          </p:cNvPr>
          <p:cNvSpPr/>
          <p:nvPr/>
        </p:nvSpPr>
        <p:spPr>
          <a:xfrm>
            <a:off x="3740609" y="2334280"/>
            <a:ext cx="4908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over one sinner </a:t>
            </a:r>
            <a:r>
              <a:rPr lang="en-US" sz="2800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repenting</a:t>
            </a:r>
            <a:r>
              <a:rPr lang="en-US" sz="28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92193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Pharisee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6" y="290749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Jewish leader in the days of Jesus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495947" y="2054569"/>
            <a:ext cx="4152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(PH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- </a:t>
            </a:r>
            <a:r>
              <a:rPr lang="en-US" sz="4400" b="1" dirty="0" err="1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C5F270-0CE0-4CB1-8A99-D9B65D35A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0135" y="-949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scribe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person who copied the Scriptures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BDD0-6ABD-4529-B549-D529CA190378}"/>
              </a:ext>
            </a:extLst>
          </p:cNvPr>
          <p:cNvSpPr/>
          <p:nvPr/>
        </p:nvSpPr>
        <p:spPr>
          <a:xfrm>
            <a:off x="3453744" y="1965966"/>
            <a:ext cx="2236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(scr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061651-DA78-4BC4-B316-9D3E7EF84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1013" y="-1000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0329" y="3298138"/>
            <a:ext cx="5883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story on earth about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things in heaven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E18A-96C7-064C-95C5-114C09726EFE}"/>
              </a:ext>
            </a:extLst>
          </p:cNvPr>
          <p:cNvSpPr/>
          <p:nvPr/>
        </p:nvSpPr>
        <p:spPr>
          <a:xfrm>
            <a:off x="2607204" y="833243"/>
            <a:ext cx="3500275" cy="11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parable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EA180-B26A-3B4B-9848-62727EA91B4E}"/>
              </a:ext>
            </a:extLst>
          </p:cNvPr>
          <p:cNvSpPr/>
          <p:nvPr/>
        </p:nvSpPr>
        <p:spPr>
          <a:xfrm>
            <a:off x="2489373" y="2159684"/>
            <a:ext cx="4267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- </a:t>
            </a:r>
            <a:r>
              <a:rPr lang="en-US" sz="4400" b="1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378310-5BA1-435B-84F5-880E510DC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9774" y="-970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murmur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whisper a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complaint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DCCB7-FCEC-4870-BABD-AD5FF6C49E08}"/>
              </a:ext>
            </a:extLst>
          </p:cNvPr>
          <p:cNvSpPr/>
          <p:nvPr/>
        </p:nvSpPr>
        <p:spPr>
          <a:xfrm>
            <a:off x="2895097" y="1965966"/>
            <a:ext cx="3353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44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4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90066A-C4CC-44F4-ADDA-F69C4F2B0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4611" y="-1000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06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repent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2" y="2938521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be sorry for something you did wrong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3008108" y="2007038"/>
            <a:ext cx="3127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p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4A3AFD-118D-48D8-A3F4-80BC6A2F6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2941" y="-840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righteous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a good person who follows the rules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2608160" y="1965966"/>
            <a:ext cx="3927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5522B9-FF9B-4A6F-8B20-CF829E494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1013" y="-9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30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287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162802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200120" y="833531"/>
            <a:ext cx="86569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The Lost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Sheep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183518" y="3262381"/>
            <a:ext cx="2690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Luke 15:1-7;10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D8776-B66D-441D-BD42-1BF690A99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917" y="-1019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82496</TotalTime>
  <Words>286</Words>
  <Application>Microsoft Office PowerPoint</Application>
  <PresentationFormat>On-screen Show (16:10)</PresentationFormat>
  <Paragraphs>59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463</cp:revision>
  <dcterms:created xsi:type="dcterms:W3CDTF">2017-01-10T01:35:56Z</dcterms:created>
  <dcterms:modified xsi:type="dcterms:W3CDTF">2019-02-21T17:58:27Z</dcterms:modified>
</cp:coreProperties>
</file>