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24" r:id="rId2"/>
    <p:sldId id="370" r:id="rId3"/>
    <p:sldId id="371" r:id="rId4"/>
    <p:sldId id="296" r:id="rId5"/>
    <p:sldId id="297" r:id="rId6"/>
    <p:sldId id="328" r:id="rId7"/>
    <p:sldId id="329" r:id="rId8"/>
    <p:sldId id="330" r:id="rId9"/>
    <p:sldId id="372" r:id="rId10"/>
    <p:sldId id="301" r:id="rId11"/>
    <p:sldId id="303" r:id="rId12"/>
    <p:sldId id="342" r:id="rId13"/>
    <p:sldId id="349" r:id="rId14"/>
    <p:sldId id="343" r:id="rId15"/>
    <p:sldId id="373" r:id="rId16"/>
    <p:sldId id="308" r:id="rId17"/>
    <p:sldId id="350" r:id="rId18"/>
    <p:sldId id="374" r:id="rId19"/>
    <p:sldId id="331" r:id="rId20"/>
    <p:sldId id="325" r:id="rId21"/>
    <p:sldId id="332" r:id="rId22"/>
    <p:sldId id="333" r:id="rId23"/>
    <p:sldId id="382" r:id="rId24"/>
    <p:sldId id="335" r:id="rId25"/>
    <p:sldId id="384" r:id="rId26"/>
    <p:sldId id="385" r:id="rId27"/>
    <p:sldId id="375" r:id="rId28"/>
    <p:sldId id="337" r:id="rId29"/>
    <p:sldId id="344" r:id="rId30"/>
    <p:sldId id="345" r:id="rId31"/>
    <p:sldId id="388" r:id="rId32"/>
    <p:sldId id="353" r:id="rId33"/>
    <p:sldId id="376" r:id="rId34"/>
    <p:sldId id="348" r:id="rId35"/>
    <p:sldId id="314" r:id="rId36"/>
    <p:sldId id="356" r:id="rId37"/>
    <p:sldId id="383" r:id="rId38"/>
    <p:sldId id="266" r:id="rId39"/>
    <p:sldId id="317" r:id="rId40"/>
    <p:sldId id="386" r:id="rId41"/>
    <p:sldId id="379" r:id="rId42"/>
    <p:sldId id="320" r:id="rId43"/>
    <p:sldId id="357" r:id="rId44"/>
    <p:sldId id="387" r:id="rId45"/>
    <p:sldId id="381" r:id="rId46"/>
    <p:sldId id="323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696" autoAdjust="0"/>
    <p:restoredTop sz="94280" autoAdjust="0"/>
  </p:normalViewPr>
  <p:slideViewPr>
    <p:cSldViewPr snapToGrid="0">
      <p:cViewPr varScale="1">
        <p:scale>
          <a:sx n="74" d="100"/>
          <a:sy n="74" d="100"/>
        </p:scale>
        <p:origin x="184" y="19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p3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286400" y="2360414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0817" y="551960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25384"/>
            <a:ext cx="8504463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508710" y="357945"/>
            <a:ext cx="4508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50. I Am Alive: Prayer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../../01_SyllableBible/IVANSdrawings/ImagesForReadWithMeBible/FINAL_sent_to_FreeBibleImages_300dpi/49_53_I_Am_Alive/49_DadBoyPray.jpeg">
            <a:extLst>
              <a:ext uri="{FF2B5EF4-FFF2-40B4-BE49-F238E27FC236}">
                <a16:creationId xmlns:a16="http://schemas.microsoft.com/office/drawing/2014/main" id="{65A4DB82-64C9-4FF4-B656-E4553B0F14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9" y="2070115"/>
            <a:ext cx="2669390" cy="3218132"/>
          </a:xfrm>
          <a:prstGeom prst="rect">
            <a:avLst/>
          </a:prstGeom>
          <a:noFill/>
          <a:ln w="38100" cmpd="tri">
            <a:solidFill>
              <a:sysClr val="windowText" lastClr="00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08062C-CF39-E544-9535-F481A0652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030236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E1CF49-F6D4-8149-B616-D04B2408F04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075067" y="2134892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53E7C-C685-41DA-94E4-36A68969D308}"/>
              </a:ext>
            </a:extLst>
          </p:cNvPr>
          <p:cNvSpPr/>
          <p:nvPr/>
        </p:nvSpPr>
        <p:spPr>
          <a:xfrm>
            <a:off x="1693276" y="2642873"/>
            <a:ext cx="6045709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zing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8B392C-1B4F-4CD5-9BD3-9AA22FB0D42D}"/>
              </a:ext>
            </a:extLst>
          </p:cNvPr>
          <p:cNvSpPr/>
          <p:nvPr/>
        </p:nvSpPr>
        <p:spPr>
          <a:xfrm>
            <a:off x="2112688" y="1309000"/>
            <a:ext cx="4000212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men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67888B-FC9C-2942-9274-457864BD1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3330" y="-90101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A4FE03-B3F7-4923-8D52-0CE869CD6AE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314" y="1395845"/>
            <a:ext cx="1552552" cy="861774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D91035-1639-4FD2-8AE2-7067A83D6888}"/>
              </a:ext>
            </a:extLst>
          </p:cNvPr>
          <p:cNvSpPr/>
          <p:nvPr/>
        </p:nvSpPr>
        <p:spPr>
          <a:xfrm>
            <a:off x="4998311" y="1395845"/>
            <a:ext cx="11977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BAF91-D20E-44B4-B6A5-838C18C9363F}"/>
              </a:ext>
            </a:extLst>
          </p:cNvPr>
          <p:cNvSpPr/>
          <p:nvPr/>
        </p:nvSpPr>
        <p:spPr>
          <a:xfrm>
            <a:off x="4832204" y="2869827"/>
            <a:ext cx="25314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joice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72805-F970-5040-BBF5-2CA24347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9670" y="-108712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AE57F-7B6F-4D85-B855-589A1B9DE5D2}"/>
              </a:ext>
            </a:extLst>
          </p:cNvPr>
          <p:cNvSpPr/>
          <p:nvPr/>
        </p:nvSpPr>
        <p:spPr>
          <a:xfrm>
            <a:off x="8126075" y="-895069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CE53AA-3FC5-4BB4-ABA2-5696E9754CA9}"/>
              </a:ext>
            </a:extLst>
          </p:cNvPr>
          <p:cNvSpPr txBox="1">
            <a:spLocks/>
          </p:cNvSpPr>
          <p:nvPr/>
        </p:nvSpPr>
        <p:spPr>
          <a:xfrm>
            <a:off x="2059314" y="2889030"/>
            <a:ext cx="1552552" cy="86177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2" grpId="0"/>
      <p:bldP spid="4" grpId="0"/>
      <p:bldP spid="9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1" y="2889030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0401" y="1399309"/>
            <a:ext cx="2891860" cy="117763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pen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FAAC64-2CF7-904B-BABD-FC25F1EE4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4046" y="-108531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30A66-4DCA-4F95-B179-2B3D3F17964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304" y="1998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 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449F7F-80AD-414C-91F7-544CD9D1A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12565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805785-32D4-43A0-9A1D-328FCE23514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72" y="1321617"/>
            <a:ext cx="2960400" cy="1218560"/>
          </a:xfrm>
        </p:spPr>
        <p:txBody>
          <a:bodyPr numCol="1">
            <a:no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dirty="0">
                <a:latin typeface="Century Gothic" panose="020B0502020202020204" pitchFamily="34" charset="0"/>
              </a:rPr>
              <a:t>    </a:t>
            </a:r>
            <a:r>
              <a:rPr lang="en-US" sz="5000" dirty="0" err="1">
                <a:latin typeface="Century Gothic" panose="020B0502020202020204" pitchFamily="34" charset="0"/>
              </a:rPr>
              <a:t>sor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latin typeface="Century Gothic" panose="020B0502020202020204" pitchFamily="34" charset="0"/>
              </a:rPr>
              <a:t> 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1800" dirty="0">
              <a:solidFill>
                <a:prstClr val="black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1076342" y="1024114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5E0234-6897-4D5B-98D0-F0839DF7BB81}"/>
              </a:ext>
            </a:extLst>
          </p:cNvPr>
          <p:cNvSpPr/>
          <p:nvPr/>
        </p:nvSpPr>
        <p:spPr>
          <a:xfrm>
            <a:off x="4994009" y="1360463"/>
            <a:ext cx="24384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hap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3A337-5FAF-45D5-84DC-1AE79F197F1C}"/>
              </a:ext>
            </a:extLst>
          </p:cNvPr>
          <p:cNvSpPr/>
          <p:nvPr/>
        </p:nvSpPr>
        <p:spPr>
          <a:xfrm>
            <a:off x="1614407" y="3581274"/>
            <a:ext cx="22317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famil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5397F-FAEE-4736-B6DC-D6A085688EE9}"/>
              </a:ext>
            </a:extLst>
          </p:cNvPr>
          <p:cNvSpPr/>
          <p:nvPr/>
        </p:nvSpPr>
        <p:spPr>
          <a:xfrm>
            <a:off x="4901170" y="2471007"/>
            <a:ext cx="21162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ever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E5F1A-C87C-4280-9F8D-6573EE055E1C}"/>
              </a:ext>
            </a:extLst>
          </p:cNvPr>
          <p:cNvSpPr/>
          <p:nvPr/>
        </p:nvSpPr>
        <p:spPr>
          <a:xfrm>
            <a:off x="4994009" y="3581274"/>
            <a:ext cx="28200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honest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14B7A-6F00-4076-B3E5-BFCFA30C95D1}"/>
              </a:ext>
            </a:extLst>
          </p:cNvPr>
          <p:cNvSpPr txBox="1"/>
          <p:nvPr/>
        </p:nvSpPr>
        <p:spPr>
          <a:xfrm>
            <a:off x="1614407" y="2394263"/>
            <a:ext cx="26826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might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B7A5A8-9B58-8E4B-B241-03C1D04CC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7012" y="-108948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2B857B-6970-469F-BF70-4FDB655AF2A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8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5" grpId="0"/>
      <p:bldP spid="6" grpId="0"/>
      <p:bldP spid="7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396" y="14858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890793" y="14858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78F336-9F33-3D42-957A-C093882EC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415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E87DD5-791A-412D-A2DB-9FF0A4BA975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339" y="218743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17BDE-265C-46FD-8C41-C5635C5CCF6E}"/>
              </a:ext>
            </a:extLst>
          </p:cNvPr>
          <p:cNvSpPr/>
          <p:nvPr/>
        </p:nvSpPr>
        <p:spPr>
          <a:xfrm>
            <a:off x="3458891" y="1066484"/>
            <a:ext cx="119936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CFDAA-DC98-4FF2-8538-8365407CB03F}"/>
              </a:ext>
            </a:extLst>
          </p:cNvPr>
          <p:cNvSpPr/>
          <p:nvPr/>
        </p:nvSpPr>
        <p:spPr>
          <a:xfrm>
            <a:off x="3350123" y="3250990"/>
            <a:ext cx="2050533" cy="11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D966F9-0B15-424D-9938-730944C0B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8298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C47890-C9F4-4E2E-BD3C-6DEC487934D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8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833196" y="193255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4427601" y="193255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401018-BC82-564B-A42C-09A5CF7CD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1694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92631E-EB38-4E66-9023-2A093DB9A1B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090" y="1874742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4572000" y="116338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B2B4A-D9D8-4EC2-B14E-B97690B61A9C}"/>
              </a:ext>
            </a:extLst>
          </p:cNvPr>
          <p:cNvSpPr/>
          <p:nvPr/>
        </p:nvSpPr>
        <p:spPr>
          <a:xfrm>
            <a:off x="4722926" y="2155211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25197D-65B2-574F-AD80-B32A83F66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5210" y="-108678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875D9-D792-4AE4-AF56-905061B748E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774" y="1850554"/>
            <a:ext cx="3880624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 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4C4631-BE56-EA43-8A98-092907D5F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27489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8A16E0-321D-4724-AF52-A6DC1BC5666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1086" y="1047321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15C627-CE96-46B2-BD2C-B8E542D8F59A}"/>
              </a:ext>
            </a:extLst>
          </p:cNvPr>
          <p:cNvSpPr/>
          <p:nvPr/>
        </p:nvSpPr>
        <p:spPr>
          <a:xfrm>
            <a:off x="3119412" y="2222761"/>
            <a:ext cx="180049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0F2C3-0D6A-4545-AF15-203F3A468259}"/>
              </a:ext>
            </a:extLst>
          </p:cNvPr>
          <p:cNvSpPr/>
          <p:nvPr/>
        </p:nvSpPr>
        <p:spPr>
          <a:xfrm>
            <a:off x="3119412" y="3420454"/>
            <a:ext cx="2018501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B92EC8-B1A9-DC46-A317-647B2D576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-115141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F176C2-7609-45B2-A236-FDA0654BEC8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85" y="1419917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15C627-CE96-46B2-BD2C-B8E542D8F59A}"/>
              </a:ext>
            </a:extLst>
          </p:cNvPr>
          <p:cNvSpPr/>
          <p:nvPr/>
        </p:nvSpPr>
        <p:spPr>
          <a:xfrm>
            <a:off x="5129762" y="1430991"/>
            <a:ext cx="164660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0F2C3-0D6A-4545-AF15-203F3A468259}"/>
              </a:ext>
            </a:extLst>
          </p:cNvPr>
          <p:cNvSpPr/>
          <p:nvPr/>
        </p:nvSpPr>
        <p:spPr>
          <a:xfrm>
            <a:off x="2062042" y="2788930"/>
            <a:ext cx="178606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178C0D-7D90-4095-813E-3F77F17BAC17}"/>
              </a:ext>
            </a:extLst>
          </p:cNvPr>
          <p:cNvSpPr/>
          <p:nvPr/>
        </p:nvSpPr>
        <p:spPr>
          <a:xfrm>
            <a:off x="5112589" y="2986694"/>
            <a:ext cx="181331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ch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D3BD41-7F16-F14C-8274-5E8F8DB4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1136" y="-108792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92DAE9-7EFF-4157-B660-7B67A1A1875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5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618" y="140535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200400" y="2828070"/>
            <a:ext cx="263168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1BFFE6-BF56-A44E-9147-8C4C3200C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9517" y="-115435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DEB5A-4430-49A0-9D51-B8B434B7D15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4279" y="1520886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C61B62-9437-4738-B651-099DE1E587F8}"/>
              </a:ext>
            </a:extLst>
          </p:cNvPr>
          <p:cNvSpPr/>
          <p:nvPr/>
        </p:nvSpPr>
        <p:spPr>
          <a:xfrm>
            <a:off x="3375826" y="2799227"/>
            <a:ext cx="219162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ADC771-D154-BB4E-9869-EF0F3B2F9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1290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E03EB3-D9D2-4270-8A37-2A036D3FC6B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836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774857-B705-4678-9E76-C6B16C2EDE79}"/>
              </a:ext>
            </a:extLst>
          </p:cNvPr>
          <p:cNvSpPr/>
          <p:nvPr/>
        </p:nvSpPr>
        <p:spPr>
          <a:xfrm>
            <a:off x="3748697" y="2022174"/>
            <a:ext cx="164660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E9D39-1427-7C4E-BDD4-AC35DA65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599" y="-101793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72C210-C55C-4E08-BB70-9618D7F612B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179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641" y="1898295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25FFE6-7D8B-9441-B0E1-E7B9B2B9F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31667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A453E6-6AF2-44F0-9F43-520341F23AC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264" y="12986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876363" y="29347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84282-8CDD-482C-955D-E102C5E528CA}"/>
              </a:ext>
            </a:extLst>
          </p:cNvPr>
          <p:cNvSpPr/>
          <p:nvPr/>
        </p:nvSpPr>
        <p:spPr>
          <a:xfrm>
            <a:off x="5008520" y="1298678"/>
            <a:ext cx="1774845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DDBD3-8B60-4D0D-B4D7-22A8C9BF3D7E}"/>
              </a:ext>
            </a:extLst>
          </p:cNvPr>
          <p:cNvSpPr/>
          <p:nvPr/>
        </p:nvSpPr>
        <p:spPr>
          <a:xfrm>
            <a:off x="1849820" y="2574474"/>
            <a:ext cx="2069798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F162B-68A0-41FD-8003-8287B56E8051}"/>
              </a:ext>
            </a:extLst>
          </p:cNvPr>
          <p:cNvSpPr/>
          <p:nvPr/>
        </p:nvSpPr>
        <p:spPr>
          <a:xfrm>
            <a:off x="4933150" y="2574474"/>
            <a:ext cx="2252540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91E217-8100-0A4B-9B34-1BF0FE5EE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350" y="-118151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C96A62-D1A1-4D30-B4EE-03DB9B7B533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/>
      <p:bldP spid="7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105" y="1414445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85D133-743B-AA4C-BF4C-2ABBA19D2409}"/>
              </a:ext>
            </a:extLst>
          </p:cNvPr>
          <p:cNvSpPr txBox="1">
            <a:spLocks/>
          </p:cNvSpPr>
          <p:nvPr/>
        </p:nvSpPr>
        <p:spPr>
          <a:xfrm>
            <a:off x="2786887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re </a:t>
            </a: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 err="1">
                <a:latin typeface="Century Gothic" panose="020B0502020202020204" pitchFamily="34" charset="0"/>
              </a:rPr>
              <a:t>ce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2B88C-E0B9-A349-BCD8-3789A557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9339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9DFA99-C6F6-4BE7-82C9-7D8653197D5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249" y="201272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5CA9EC-BB81-D444-9025-FFCB14D1A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4124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3468B7-37F2-4B93-9E2D-1C7B0A559D4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44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br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17A21C-E4C4-3B42-B40E-5909E5888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34512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1219FA-460A-47D5-A4D7-13177D08F80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786887" y="1967751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2628367" y="259909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797031-D1A1-D14E-A11C-7B3B9FE4A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09593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D991DF-F585-4D12-85FE-310A9F5297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14" y="1616449"/>
            <a:ext cx="3589855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ECBF23-719E-4CB8-A04E-77C6B34F510C}"/>
              </a:ext>
            </a:extLst>
          </p:cNvPr>
          <p:cNvSpPr/>
          <p:nvPr/>
        </p:nvSpPr>
        <p:spPr>
          <a:xfrm>
            <a:off x="4496843" y="1616449"/>
            <a:ext cx="2018502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7BF5E4-19AB-C144-B0C4-319E37A01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269" y="-117491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BDBEC8-84A3-4C0F-B796-98EBF4BF0FA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438" y="1129035"/>
            <a:ext cx="2141859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677498" y="2235219"/>
            <a:ext cx="3357673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an </a:t>
            </a:r>
            <a:r>
              <a:rPr lang="en-US" sz="5000" dirty="0" err="1">
                <a:latin typeface="Century Gothic" panose="020B0502020202020204" pitchFamily="34" charset="0"/>
              </a:rPr>
              <a:t>sw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1386590" y="2253772"/>
            <a:ext cx="26771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pat 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9E854-45DE-4265-A982-EEACFBCE9586}"/>
              </a:ext>
            </a:extLst>
          </p:cNvPr>
          <p:cNvSpPr/>
          <p:nvPr/>
        </p:nvSpPr>
        <p:spPr>
          <a:xfrm>
            <a:off x="1413375" y="3377480"/>
            <a:ext cx="230223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ev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1B083-F416-C34E-AF6C-7FAA6AE04947}"/>
              </a:ext>
            </a:extLst>
          </p:cNvPr>
          <p:cNvSpPr txBox="1">
            <a:spLocks/>
          </p:cNvSpPr>
          <p:nvPr/>
        </p:nvSpPr>
        <p:spPr>
          <a:xfrm>
            <a:off x="1384167" y="1074405"/>
            <a:ext cx="2681963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vant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669199-D112-2842-9805-356C18373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7704" y="-132350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C5846F-CDF0-4D1D-AF3F-930FD3E6FC2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2" grpId="0"/>
      <p:bldP spid="7" grpId="0" uiExpand="1" build="p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1900321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4572000" y="1379730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67A7C8-E072-6546-8CCA-5A268E435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98394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125089-8BDC-43AC-8BE8-55785C21B36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168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83" y="1887923"/>
            <a:ext cx="4895950" cy="1600098"/>
          </a:xfrm>
        </p:spPr>
        <p:txBody>
          <a:bodyPr numCol="1"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EA5CF6-5AB6-8F4C-A892-1D4EBCCB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5" y="-9603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37F211-35A8-406A-B6D0-F5328B76A85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96610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58017" y="1138205"/>
            <a:ext cx="2683775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758017" y="2317757"/>
            <a:ext cx="3047837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CF67E8-94BC-4A77-AE86-0771A05A70A9}"/>
              </a:ext>
            </a:extLst>
          </p:cNvPr>
          <p:cNvSpPr/>
          <p:nvPr/>
        </p:nvSpPr>
        <p:spPr>
          <a:xfrm>
            <a:off x="1991573" y="1138205"/>
            <a:ext cx="1390124" cy="11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 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5BBF3-516F-4326-B2E8-2CC5D1F8034C}"/>
              </a:ext>
            </a:extLst>
          </p:cNvPr>
          <p:cNvSpPr/>
          <p:nvPr/>
        </p:nvSpPr>
        <p:spPr>
          <a:xfrm>
            <a:off x="1896375" y="2288455"/>
            <a:ext cx="1802096" cy="11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 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11E8BF-3A9C-4087-AE80-92CD87862F91}"/>
              </a:ext>
            </a:extLst>
          </p:cNvPr>
          <p:cNvSpPr/>
          <p:nvPr/>
        </p:nvSpPr>
        <p:spPr>
          <a:xfrm>
            <a:off x="1831240" y="3332625"/>
            <a:ext cx="1654620" cy="11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 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29788C-DE20-4202-9A4E-8AFBCAC7191A}"/>
              </a:ext>
            </a:extLst>
          </p:cNvPr>
          <p:cNvSpPr/>
          <p:nvPr/>
        </p:nvSpPr>
        <p:spPr>
          <a:xfrm>
            <a:off x="4572000" y="3332625"/>
            <a:ext cx="1963999" cy="11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latin typeface="Century Gothic" panose="020B0502020202020204" pitchFamily="34" charset="0"/>
              </a:rPr>
              <a:t>-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553521-2448-CE48-92E7-6625BF846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9631" y="-131292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3F9258-5637-DD42-BDB0-F4D9ED4F4BE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 nodePh="1">
                                  <p:stCondLst>
                                    <p:cond delay="24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7" grpId="0"/>
      <p:bldP spid="2" grpId="0"/>
      <p:bldP spid="6" grpId="0"/>
      <p:bldP spid="8" grpId="0"/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1915322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al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9ACEB3-2ED3-F144-A7B2-4CDB3815D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6279" y="-120272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336DC2-5F68-43DA-87DE-ADBF4D4B96C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05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467" y="1785000"/>
            <a:ext cx="4040217" cy="131074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4FAF4-E3DB-4B24-905F-332F3B56DC64}"/>
              </a:ext>
            </a:extLst>
          </p:cNvPr>
          <p:cNvSpPr/>
          <p:nvPr/>
        </p:nvSpPr>
        <p:spPr>
          <a:xfrm>
            <a:off x="5040980" y="2033706"/>
            <a:ext cx="1468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ing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E5026-1BAD-C941-8E97-B072D725D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-1185693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E83AB4-7E7D-4738-A847-0E3A7B5D00F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38FA93-018C-4C7E-8F0F-0A0500652C5E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712" y="1723978"/>
            <a:ext cx="2939293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72067" y="2700055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139245-3D66-D048-A29B-8098ED896EC6}"/>
              </a:ext>
            </a:extLst>
          </p:cNvPr>
          <p:cNvSpPr txBox="1">
            <a:spLocks/>
          </p:cNvSpPr>
          <p:nvPr/>
        </p:nvSpPr>
        <p:spPr>
          <a:xfrm>
            <a:off x="3930914" y="1723978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ong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48FA43-0B7E-D04B-8565-56633A77A9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92251" y="-1111549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4D7568-F802-46C3-A140-2EEE326CAB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build="p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1949341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72067" y="2700055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6BEA86-A119-B045-821A-2080A2575C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7494" y="-103334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E5373F-B62B-49DD-93FB-0977F7E9D09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53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680570" y="2458117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780789" y="920943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890C4-4F1B-442E-BF4C-290645D0A77D}"/>
              </a:ext>
            </a:extLst>
          </p:cNvPr>
          <p:cNvSpPr/>
          <p:nvPr/>
        </p:nvSpPr>
        <p:spPr>
          <a:xfrm>
            <a:off x="3517112" y="1078109"/>
            <a:ext cx="2044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live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3E3E64-79DA-4E7E-A63B-3347151A6ECA}"/>
              </a:ext>
            </a:extLst>
          </p:cNvPr>
          <p:cNvSpPr/>
          <p:nvPr/>
        </p:nvSpPr>
        <p:spPr>
          <a:xfrm>
            <a:off x="3538865" y="3693979"/>
            <a:ext cx="26981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maze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34087-D607-4135-8F21-3364EE1F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558" y="1788262"/>
            <a:ext cx="1005927" cy="627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0CDD0-01A4-4E47-85BF-0E0254E61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559" y="4241782"/>
            <a:ext cx="1005927" cy="6279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FF7A72-9653-6D41-AE4E-FD3E40714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89" y="-1308723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6956F-5A28-4334-B77F-4F4B4C46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558" y="3126357"/>
            <a:ext cx="1005927" cy="6279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93D854-E519-4FA0-B8A0-11C7C108C01B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2" grpId="0"/>
      <p:bldP spid="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50489" y="1001794"/>
            <a:ext cx="19647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47404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80261" y="1052253"/>
            <a:ext cx="390792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806176" y="2152049"/>
            <a:ext cx="31803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37481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4E75B3-F4DD-48CB-B23E-F8FE58FD87F2}"/>
              </a:ext>
            </a:extLst>
          </p:cNvPr>
          <p:cNvSpPr/>
          <p:nvPr/>
        </p:nvSpPr>
        <p:spPr>
          <a:xfrm>
            <a:off x="4730232" y="2198088"/>
            <a:ext cx="141737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9D7744-9A18-484B-84C2-84AD945091B1}"/>
              </a:ext>
            </a:extLst>
          </p:cNvPr>
          <p:cNvSpPr/>
          <p:nvPr/>
        </p:nvSpPr>
        <p:spPr>
          <a:xfrm>
            <a:off x="1723584" y="2196518"/>
            <a:ext cx="1909497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325E71-0CEE-B64F-9EBA-59B416B6C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5808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59E6D8-4DE3-5E48-AAEB-57DD44EF073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1" grpId="0"/>
      <p:bldP spid="15" grpId="0"/>
      <p:bldP spid="2" grpId="0"/>
      <p:bldP spid="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706086" y="117620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19873" y="216668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E546B-16BF-4402-AC47-3246D0635579}"/>
              </a:ext>
            </a:extLst>
          </p:cNvPr>
          <p:cNvSpPr/>
          <p:nvPr/>
        </p:nvSpPr>
        <p:spPr>
          <a:xfrm>
            <a:off x="1969447" y="3145592"/>
            <a:ext cx="1226618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59C4F-93C9-484B-8EEE-A4159911F91A}"/>
              </a:ext>
            </a:extLst>
          </p:cNvPr>
          <p:cNvSpPr/>
          <p:nvPr/>
        </p:nvSpPr>
        <p:spPr>
          <a:xfrm>
            <a:off x="5151066" y="1176201"/>
            <a:ext cx="893193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8CCCB-FAA3-4BAB-99FA-58B28B918F48}"/>
              </a:ext>
            </a:extLst>
          </p:cNvPr>
          <p:cNvSpPr/>
          <p:nvPr/>
        </p:nvSpPr>
        <p:spPr>
          <a:xfrm>
            <a:off x="5020515" y="2166689"/>
            <a:ext cx="162897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DE0C0-4AB7-4984-B44D-B5E0242A9B63}"/>
              </a:ext>
            </a:extLst>
          </p:cNvPr>
          <p:cNvSpPr/>
          <p:nvPr/>
        </p:nvSpPr>
        <p:spPr>
          <a:xfrm>
            <a:off x="5065624" y="3157177"/>
            <a:ext cx="122982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419129-BF86-4B96-9B80-346ADAE1CF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991A76-FAE6-694F-884F-DE161742A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047" y="-37356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/>
      <p:bldP spid="2" grpId="0"/>
      <p:bldP spid="3" grpId="0"/>
      <p:bldP spid="4" grpId="0"/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770300" y="1673562"/>
            <a:ext cx="240628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71798" y="1211756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f-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679290" y="1192721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D2DE29-238C-41D7-94BB-C162D8FDEA1B}"/>
              </a:ext>
            </a:extLst>
          </p:cNvPr>
          <p:cNvSpPr/>
          <p:nvPr/>
        </p:nvSpPr>
        <p:spPr>
          <a:xfrm>
            <a:off x="1970509" y="2593377"/>
            <a:ext cx="1164101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0A7F72-1C55-4BEB-8DB9-C80B048F6FAA}"/>
              </a:ext>
            </a:extLst>
          </p:cNvPr>
          <p:cNvSpPr/>
          <p:nvPr/>
        </p:nvSpPr>
        <p:spPr>
          <a:xfrm>
            <a:off x="4893109" y="2593377"/>
            <a:ext cx="1204176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A79A06-285F-044D-A757-B5B9033B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27373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269105-504C-4BAF-9B95-121184753BE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5" grpId="0"/>
      <p:bldP spid="2" grpId="0"/>
      <p:bldP spid="3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72676" y="1507409"/>
            <a:ext cx="190260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80991" y="150740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A1DD08-CC7B-3448-96F0-7C2BC5C23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7223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94E04C-8C28-449D-8C2F-9E383410A31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50912</TotalTime>
  <Words>371</Words>
  <Application>Microsoft Macintosh PowerPoint</Application>
  <PresentationFormat>On-screen Show (16:10)</PresentationFormat>
  <Paragraphs>153</Paragraphs>
  <Slides>46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478</cp:revision>
  <cp:lastPrinted>2018-03-05T15:55:52Z</cp:lastPrinted>
  <dcterms:created xsi:type="dcterms:W3CDTF">2017-01-10T01:35:56Z</dcterms:created>
  <dcterms:modified xsi:type="dcterms:W3CDTF">2018-11-09T07:13:35Z</dcterms:modified>
</cp:coreProperties>
</file>