
<file path=[Content_Types].xml><?xml version="1.0" encoding="utf-8"?>
<Types xmlns="http://schemas.openxmlformats.org/package/2006/content-types"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3" r:id="rId2"/>
    <p:sldId id="358" r:id="rId3"/>
    <p:sldId id="366" r:id="rId4"/>
    <p:sldId id="365" r:id="rId5"/>
    <p:sldId id="360" r:id="rId6"/>
    <p:sldId id="325" r:id="rId7"/>
    <p:sldId id="372" r:id="rId8"/>
    <p:sldId id="297" r:id="rId9"/>
    <p:sldId id="351" r:id="rId10"/>
    <p:sldId id="352" r:id="rId11"/>
    <p:sldId id="369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1" autoAdjust="0"/>
    <p:restoredTop sz="94280" autoAdjust="0"/>
  </p:normalViewPr>
  <p:slideViewPr>
    <p:cSldViewPr snapToGrid="0">
      <p:cViewPr varScale="1">
        <p:scale>
          <a:sx n="112" d="100"/>
          <a:sy n="112" d="100"/>
        </p:scale>
        <p:origin x="192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9961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4993" y="552334"/>
            <a:ext cx="2438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50312" y="1973108"/>
            <a:ext cx="8864734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3576432" y="489565"/>
            <a:ext cx="5880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49. </a:t>
            </a:r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Growing as a Christian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D7131B-7B24-8C49-B7A6-8FCEAEA347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609A22-79B4-6A44-B67C-8FA74EEB3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2" y="2714068"/>
            <a:ext cx="1370699" cy="2383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300D69-BA41-2642-BFA4-16E5A4E9A8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r="20433" b="7868"/>
          <a:stretch/>
        </p:blipFill>
        <p:spPr>
          <a:xfrm>
            <a:off x="2151443" y="2107820"/>
            <a:ext cx="1424989" cy="323883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B5635B-0A54-BB4A-8C85-5D3A8B035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054" y="-13346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6" y="912741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78475" y="2205886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Father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26968" y="912740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other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0416" y="3576341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loving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131950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friends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59680" y="3603307"/>
            <a:ext cx="2731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brothers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CD5CBC-E90C-2446-8438-3AA82C46B6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9860" y="-14831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09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4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6" y="912741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Christian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131950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anywhere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B71875-1B54-1C49-ABD6-64EEA7D36D66}"/>
              </a:ext>
            </a:extLst>
          </p:cNvPr>
          <p:cNvSpPr txBox="1"/>
          <p:nvPr/>
        </p:nvSpPr>
        <p:spPr>
          <a:xfrm>
            <a:off x="536338" y="3519430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through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A55119-BB8B-4F49-A059-D2B4CE68BF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73860" y="-12942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63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8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73315" y="-1259592"/>
            <a:ext cx="842035" cy="690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FA1A4-52AD-4319-849A-5F20E02AE4BE}"/>
              </a:ext>
            </a:extLst>
          </p:cNvPr>
          <p:cNvSpPr txBox="1"/>
          <p:nvPr/>
        </p:nvSpPr>
        <p:spPr>
          <a:xfrm>
            <a:off x="3417903" y="1779997"/>
            <a:ext cx="1882065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kn</a:t>
            </a:r>
            <a:r>
              <a:rPr lang="en-US" sz="4800" dirty="0">
                <a:latin typeface="Century Gothic" panose="020B0502020202020204" pitchFamily="34" charset="0"/>
              </a:rPr>
              <a:t>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13D05-B273-644C-9F44-95E6E2887D94}"/>
              </a:ext>
            </a:extLst>
          </p:cNvPr>
          <p:cNvSpPr txBox="1"/>
          <p:nvPr/>
        </p:nvSpPr>
        <p:spPr>
          <a:xfrm>
            <a:off x="3205525" y="2961273"/>
            <a:ext cx="3037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Chr</a:t>
            </a:r>
            <a:r>
              <a:rPr lang="en-US" sz="4800" dirty="0">
                <a:latin typeface="Century Gothic" panose="020B0502020202020204" pitchFamily="34" charset="0"/>
              </a:rPr>
              <a:t>istian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240C7-3E45-FE4F-A0BF-BCC84880DDB9}"/>
              </a:ext>
            </a:extLst>
          </p:cNvPr>
          <p:cNvSpPr txBox="1"/>
          <p:nvPr/>
        </p:nvSpPr>
        <p:spPr>
          <a:xfrm flipH="1">
            <a:off x="2686961" y="4171879"/>
            <a:ext cx="261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ta</a:t>
            </a:r>
            <a:r>
              <a:rPr lang="en-US" sz="4800" b="1" dirty="0">
                <a:latin typeface="Century Gothic" panose="020B0502020202020204" pitchFamily="34" charset="0"/>
              </a:rPr>
              <a:t>lk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589028-78FF-8A4D-A1B1-D1811F9F6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4656" y="-23927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8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1589102" y="2470427"/>
            <a:ext cx="593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Jesus</a:t>
            </a:r>
            <a:r>
              <a:rPr lang="en-US" sz="4800" b="1" u="sng" dirty="0">
                <a:latin typeface="Century Gothic" panose="020B0502020202020204" pitchFamily="34" charset="0"/>
              </a:rPr>
              <a:t>’</a:t>
            </a:r>
            <a:r>
              <a:rPr lang="en-US" sz="4800" u="sng" dirty="0">
                <a:latin typeface="Century Gothic" panose="020B0502020202020204" pitchFamily="34" charset="0"/>
              </a:rPr>
              <a:t> life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F12BDD-02DD-6E42-B184-6F5B6C74B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3830" y="-3059602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D75654-A895-CA4C-9C11-01A8060D08F2}"/>
              </a:ext>
            </a:extLst>
          </p:cNvPr>
          <p:cNvSpPr/>
          <p:nvPr/>
        </p:nvSpPr>
        <p:spPr>
          <a:xfrm>
            <a:off x="8153129" y="-891888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2D8005-3885-4A75-8BC8-B793C548CB42}"/>
              </a:ext>
            </a:extLst>
          </p:cNvPr>
          <p:cNvSpPr txBox="1">
            <a:spLocks/>
          </p:cNvSpPr>
          <p:nvPr/>
        </p:nvSpPr>
        <p:spPr>
          <a:xfrm>
            <a:off x="628650" y="707509"/>
            <a:ext cx="7886700" cy="994172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  <a:endParaRPr lang="en-US" sz="4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9BB062D-00D0-4EBC-939C-C72AC81B7C1A}"/>
              </a:ext>
            </a:extLst>
          </p:cNvPr>
          <p:cNvSpPr txBox="1">
            <a:spLocks/>
          </p:cNvSpPr>
          <p:nvPr/>
        </p:nvSpPr>
        <p:spPr>
          <a:xfrm>
            <a:off x="200406" y="1718675"/>
            <a:ext cx="8743188" cy="152963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The word “contraction” means “the thing pulled together.”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and the apostrophe takes the place of the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missing letters in the second word.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51504-A767-412B-BEDB-3A81570C3223}"/>
              </a:ext>
            </a:extLst>
          </p:cNvPr>
          <p:cNvSpPr/>
          <p:nvPr/>
        </p:nvSpPr>
        <p:spPr>
          <a:xfrm>
            <a:off x="1483924" y="3634670"/>
            <a:ext cx="1521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I</a:t>
            </a:r>
            <a:endParaRPr lang="en-US" sz="7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BBE1E-E403-4DDF-B2A8-AAC160CAEDD6}"/>
              </a:ext>
            </a:extLst>
          </p:cNvPr>
          <p:cNvSpPr/>
          <p:nvPr/>
        </p:nvSpPr>
        <p:spPr>
          <a:xfrm>
            <a:off x="4950794" y="3634670"/>
            <a:ext cx="1188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I</a:t>
            </a:r>
            <a:endParaRPr lang="en-US" sz="7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7A6B2-FDF1-4339-85BD-3F03114FFC2E}"/>
              </a:ext>
            </a:extLst>
          </p:cNvPr>
          <p:cNvSpPr/>
          <p:nvPr/>
        </p:nvSpPr>
        <p:spPr>
          <a:xfrm>
            <a:off x="3005211" y="363466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49C7C-7099-44E8-A29E-14133F058A8D}"/>
              </a:ext>
            </a:extLst>
          </p:cNvPr>
          <p:cNvSpPr/>
          <p:nvPr/>
        </p:nvSpPr>
        <p:spPr>
          <a:xfrm>
            <a:off x="5897409" y="3634669"/>
            <a:ext cx="164019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F172FA-E5D5-4643-8361-0E61C3D0B30D}"/>
              </a:ext>
            </a:extLst>
          </p:cNvPr>
          <p:cNvSpPr/>
          <p:nvPr/>
        </p:nvSpPr>
        <p:spPr>
          <a:xfrm>
            <a:off x="2210688" y="3634669"/>
            <a:ext cx="134203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5DCC5-7B03-4F32-B3E9-20F70F54F25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0CEB4-5DD3-4CF3-9B14-CE122C23F29E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983BF-9497-4A74-BDEA-1BF7F84520A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2650" y="-17401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99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2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1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24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25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2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5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4" grpId="0"/>
      <p:bldP spid="4" grpId="1"/>
      <p:bldP spid="5" grpId="0"/>
      <p:bldP spid="5" grpId="1"/>
      <p:bldP spid="6" grpId="0"/>
      <p:bldP spid="9" grpId="0"/>
      <p:bldP spid="9" grpId="1"/>
      <p:bldP spid="10" grpId="0"/>
      <p:bldP spid="10" grpId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9BB062D-00D0-4EBC-939C-C72AC81B7C1A}"/>
              </a:ext>
            </a:extLst>
          </p:cNvPr>
          <p:cNvSpPr txBox="1">
            <a:spLocks/>
          </p:cNvSpPr>
          <p:nvPr/>
        </p:nvSpPr>
        <p:spPr>
          <a:xfrm>
            <a:off x="111629" y="1180731"/>
            <a:ext cx="8743188" cy="12872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51504-A767-412B-BEDB-3A81570C3223}"/>
              </a:ext>
            </a:extLst>
          </p:cNvPr>
          <p:cNvSpPr/>
          <p:nvPr/>
        </p:nvSpPr>
        <p:spPr>
          <a:xfrm>
            <a:off x="1926453" y="1402672"/>
            <a:ext cx="2674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can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t 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5DCC5-7B03-4F32-B3E9-20F70F54F25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0CEB4-5DD3-4CF3-9B14-CE122C23F29E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879A2-37FD-4405-9D58-5037F2417854}"/>
              </a:ext>
            </a:extLst>
          </p:cNvPr>
          <p:cNvSpPr/>
          <p:nvPr/>
        </p:nvSpPr>
        <p:spPr>
          <a:xfrm>
            <a:off x="4205088" y="1355523"/>
            <a:ext cx="294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can 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4800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571B48-88C4-4EF0-B952-ADFECBA678D9}"/>
              </a:ext>
            </a:extLst>
          </p:cNvPr>
          <p:cNvSpPr/>
          <p:nvPr/>
        </p:nvSpPr>
        <p:spPr>
          <a:xfrm>
            <a:off x="2163224" y="2749848"/>
            <a:ext cx="2041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isn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t 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7576B0-DB1A-4920-A81B-5BFA0E93A2E5}"/>
              </a:ext>
            </a:extLst>
          </p:cNvPr>
          <p:cNvSpPr/>
          <p:nvPr/>
        </p:nvSpPr>
        <p:spPr>
          <a:xfrm>
            <a:off x="4205088" y="2678743"/>
            <a:ext cx="1860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 is 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4800" dirty="0">
                <a:latin typeface="Century Gothic" panose="020B0502020202020204" pitchFamily="34" charset="0"/>
              </a:rPr>
              <a:t>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EF10D8-E788-1943-8E9B-960D2B751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710" y="-1608651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FA4081-5EA6-FB42-93D7-687B877D5066}"/>
              </a:ext>
            </a:extLst>
          </p:cNvPr>
          <p:cNvSpPr/>
          <p:nvPr/>
        </p:nvSpPr>
        <p:spPr>
          <a:xfrm>
            <a:off x="8153129" y="-891888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922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4" grpId="0"/>
      <p:bldP spid="14" grpId="0"/>
      <p:bldP spid="18" grpId="0"/>
      <p:bldP spid="20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916" y="70612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74099" y="1805453"/>
            <a:ext cx="292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probably</a:t>
            </a:r>
          </a:p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B61C7-0A70-4CD6-B23F-628188804853}"/>
              </a:ext>
            </a:extLst>
          </p:cNvPr>
          <p:cNvSpPr txBox="1"/>
          <p:nvPr/>
        </p:nvSpPr>
        <p:spPr>
          <a:xfrm>
            <a:off x="2810775" y="3015722"/>
            <a:ext cx="3060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through</a:t>
            </a:r>
          </a:p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AB819-A6E8-42F9-9B13-A90AEA078437}"/>
              </a:ext>
            </a:extLst>
          </p:cNvPr>
          <p:cNvSpPr txBox="1"/>
          <p:nvPr/>
        </p:nvSpPr>
        <p:spPr>
          <a:xfrm>
            <a:off x="2810775" y="4272807"/>
            <a:ext cx="326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believers</a:t>
            </a:r>
          </a:p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A1812B-5A7B-6C48-B6F7-C2DBF1CA0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2370" y="-17299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9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121410" y="3840373"/>
            <a:ext cx="1307547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5082403" y="3029063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5A7F1C-59E7-2544-938D-2D9D67292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6734" y="-22013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137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750656" y="986818"/>
            <a:ext cx="340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86905" y="929726"/>
            <a:ext cx="325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750656" y="2258024"/>
            <a:ext cx="340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086905" y="2258024"/>
            <a:ext cx="234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750656" y="3603307"/>
            <a:ext cx="334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3337F-CDF5-0A43-A89A-C24ADC28DFF1}"/>
              </a:ext>
            </a:extLst>
          </p:cNvPr>
          <p:cNvSpPr txBox="1"/>
          <p:nvPr/>
        </p:nvSpPr>
        <p:spPr>
          <a:xfrm>
            <a:off x="4092762" y="3586323"/>
            <a:ext cx="3115906" cy="847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F3CB70-9E78-004A-88D1-732405AC29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0656" y="-11137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498764" y="912741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98028" y="974600"/>
            <a:ext cx="3256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98764" y="2258024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eyes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4998028" y="2315221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8764" y="3529370"/>
            <a:ext cx="4206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give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39F0E-4321-2F48-97B8-0375665D4FD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4439A-2D2C-441C-B475-BAED13AFD7C7}"/>
              </a:ext>
            </a:extLst>
          </p:cNvPr>
          <p:cNvSpPr txBox="1"/>
          <p:nvPr/>
        </p:nvSpPr>
        <p:spPr>
          <a:xfrm>
            <a:off x="4998028" y="3529370"/>
            <a:ext cx="382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want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5CEA34-43BC-414E-80C0-3B3C77A8BB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20434" y="-24497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0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49100</TotalTime>
  <Words>114</Words>
  <Application>Microsoft Macintosh PowerPoint</Application>
  <PresentationFormat>On-screen Show (16:10)</PresentationFormat>
  <Paragraphs>58</Paragraphs>
  <Slides>11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Silent Letters</vt:lpstr>
      <vt:lpstr>Possessives</vt:lpstr>
      <vt:lpstr>PowerPoint Presentation</vt:lpstr>
      <vt:lpstr>PowerPoint Presentation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337</cp:revision>
  <dcterms:created xsi:type="dcterms:W3CDTF">2017-01-10T01:35:56Z</dcterms:created>
  <dcterms:modified xsi:type="dcterms:W3CDTF">2018-11-07T18:04:18Z</dcterms:modified>
</cp:coreProperties>
</file>