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384" r:id="rId4"/>
    <p:sldId id="385" r:id="rId5"/>
    <p:sldId id="386" r:id="rId6"/>
    <p:sldId id="435" r:id="rId7"/>
    <p:sldId id="433" r:id="rId8"/>
    <p:sldId id="437" r:id="rId9"/>
    <p:sldId id="436" r:id="rId10"/>
    <p:sldId id="438" r:id="rId11"/>
    <p:sldId id="439" r:id="rId12"/>
    <p:sldId id="434" r:id="rId13"/>
    <p:sldId id="440" r:id="rId14"/>
    <p:sldId id="441" r:id="rId15"/>
    <p:sldId id="442" r:id="rId16"/>
    <p:sldId id="387" r:id="rId17"/>
    <p:sldId id="388" r:id="rId18"/>
    <p:sldId id="390" r:id="rId19"/>
    <p:sldId id="391" r:id="rId20"/>
    <p:sldId id="392" r:id="rId21"/>
    <p:sldId id="393" r:id="rId22"/>
    <p:sldId id="394" r:id="rId23"/>
    <p:sldId id="396" r:id="rId24"/>
    <p:sldId id="295" r:id="rId25"/>
    <p:sldId id="296" r:id="rId26"/>
    <p:sldId id="297" r:id="rId27"/>
    <p:sldId id="298" r:id="rId28"/>
    <p:sldId id="279" r:id="rId29"/>
    <p:sldId id="301" r:id="rId30"/>
    <p:sldId id="362" r:id="rId31"/>
    <p:sldId id="409" r:id="rId32"/>
    <p:sldId id="450" r:id="rId33"/>
    <p:sldId id="411" r:id="rId34"/>
    <p:sldId id="451" r:id="rId35"/>
    <p:sldId id="443" r:id="rId36"/>
    <p:sldId id="410" r:id="rId37"/>
    <p:sldId id="412" r:id="rId38"/>
    <p:sldId id="444" r:id="rId39"/>
    <p:sldId id="445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46" r:id="rId49"/>
    <p:sldId id="447" r:id="rId50"/>
    <p:sldId id="448" r:id="rId51"/>
    <p:sldId id="449" r:id="rId52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D7D31"/>
    <a:srgbClr val="EC1414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17" autoAdjust="0"/>
    <p:restoredTop sz="94280" autoAdjust="0"/>
  </p:normalViewPr>
  <p:slideViewPr>
    <p:cSldViewPr snapToGrid="0">
      <p:cViewPr varScale="1">
        <p:scale>
          <a:sx n="90" d="100"/>
          <a:sy n="90" d="100"/>
        </p:scale>
        <p:origin x="208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30.mp3"/><Relationship Id="rId7" Type="http://schemas.openxmlformats.org/officeDocument/2006/relationships/audio" Target="../media/media32.m4a"/><Relationship Id="rId2" Type="http://schemas.microsoft.com/office/2007/relationships/media" Target="../media/media29.mp3"/><Relationship Id="rId1" Type="http://schemas.openxmlformats.org/officeDocument/2006/relationships/audio" Target="NULL" TargetMode="External"/><Relationship Id="rId6" Type="http://schemas.microsoft.com/office/2007/relationships/media" Target="../media/media32.m4a"/><Relationship Id="rId11" Type="http://schemas.openxmlformats.org/officeDocument/2006/relationships/image" Target="../media/image3.png"/><Relationship Id="rId5" Type="http://schemas.microsoft.com/office/2007/relationships/media" Target="../media/media31.m4a"/><Relationship Id="rId10" Type="http://schemas.openxmlformats.org/officeDocument/2006/relationships/image" Target="../media/image1.png"/><Relationship Id="rId4" Type="http://schemas.openxmlformats.org/officeDocument/2006/relationships/audio" Target="../media/media30.mp3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4.m4a"/><Relationship Id="rId7" Type="http://schemas.openxmlformats.org/officeDocument/2006/relationships/image" Target="../media/image4.png"/><Relationship Id="rId2" Type="http://schemas.microsoft.com/office/2007/relationships/media" Target="../media/media3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5.m4a"/><Relationship Id="rId4" Type="http://schemas.microsoft.com/office/2007/relationships/media" Target="../media/media35.m4a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7" Type="http://schemas.openxmlformats.org/officeDocument/2006/relationships/image" Target="../media/image3.png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3.png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13669" y="2694310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04D00A-9535-46CF-9FDF-800D7A83B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5" end="31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0602" y="-1140010"/>
            <a:ext cx="780959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2903" y="-5506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E307C-8FD6-423A-865A-2D7C4E0BD58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6854" r="-2381" b="3479"/>
          <a:stretch/>
        </p:blipFill>
        <p:spPr>
          <a:xfrm>
            <a:off x="1348932" y="2250157"/>
            <a:ext cx="2998724" cy="30970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CA5721-AC71-4E65-8C49-F5EE89E474D3}"/>
              </a:ext>
            </a:extLst>
          </p:cNvPr>
          <p:cNvSpPr txBox="1"/>
          <p:nvPr/>
        </p:nvSpPr>
        <p:spPr>
          <a:xfrm>
            <a:off x="5977662" y="149376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458E27-0598-4474-9B50-7DA26D0CD23D}"/>
              </a:ext>
            </a:extLst>
          </p:cNvPr>
          <p:cNvCxnSpPr>
            <a:cxnSpLocks/>
          </p:cNvCxnSpPr>
          <p:nvPr/>
        </p:nvCxnSpPr>
        <p:spPr>
          <a:xfrm>
            <a:off x="256478" y="2081218"/>
            <a:ext cx="614432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6370515-64EF-4A61-9C71-E16939F62735}"/>
              </a:ext>
            </a:extLst>
          </p:cNvPr>
          <p:cNvSpPr txBox="1"/>
          <p:nvPr/>
        </p:nvSpPr>
        <p:spPr>
          <a:xfrm>
            <a:off x="224257" y="495567"/>
            <a:ext cx="862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5. A Dream Come True: 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Simeon and Anna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3" name="Title">
            <a:hlinkClick r:id="" action="ppaction://media"/>
            <a:extLst>
              <a:ext uri="{FF2B5EF4-FFF2-40B4-BE49-F238E27FC236}">
                <a16:creationId xmlns:a16="http://schemas.microsoft.com/office/drawing/2014/main" id="{52EFD58C-541B-47F1-9095-9A4835BD76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" end="457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574" y="-905112"/>
            <a:ext cx="673974" cy="6739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E1EAFF8-7F94-49F8-9EE8-552A995A7082}"/>
              </a:ext>
            </a:extLst>
          </p:cNvPr>
          <p:cNvSpPr/>
          <p:nvPr/>
        </p:nvSpPr>
        <p:spPr>
          <a:xfrm>
            <a:off x="8000103" y="59391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/>
      <p:bldP spid="18" grpId="0"/>
      <p:bldP spid="22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2084" y="1066644"/>
            <a:ext cx="7439831" cy="3246675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Was it little Jacob with his tight fists</a:t>
            </a:r>
            <a:r>
              <a:rPr lang="en-US" sz="44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?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No.</a:t>
            </a:r>
            <a:endParaRPr lang="en-US" sz="3200" dirty="0">
              <a:latin typeface="Times New Roman" charset="0"/>
              <a:ea typeface="Times New Roman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Times New Roman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" end="47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44" y="-135162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F26ADC-33C4-426D-B5FB-D8D5FF67CC75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273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2084" y="1066644"/>
            <a:ext cx="7439831" cy="3046369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Was it tiny Eli with his loud cry</a:t>
            </a:r>
            <a:r>
              <a:rPr lang="en-US" sz="44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?</a:t>
            </a:r>
            <a:r>
              <a:rPr lang="en-US" sz="4400" dirty="0">
                <a:latin typeface="Century Gothic" charset="0"/>
                <a:ea typeface="Times New Roman" charset="0"/>
              </a:rPr>
              <a:t>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No.</a:t>
            </a:r>
            <a:endParaRPr lang="en-US" sz="3200" dirty="0">
              <a:latin typeface="Times New Roman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" end="84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084" y="-10156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522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8808" y="1234162"/>
            <a:ext cx="7439831" cy="3246675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One day, Mary and Joseph walked into the temple.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 </a:t>
            </a:r>
            <a:endParaRPr lang="en-US" sz="3200" dirty="0">
              <a:latin typeface="Times New Roman" charset="0"/>
              <a:ea typeface="Times New Roma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" end="38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551" y="-12505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39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8228" y="1780710"/>
            <a:ext cx="7439831" cy="220594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Baby Jesus was in their arms.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Times New Roman" charset="0"/>
              <a:ea typeface="Times New Roma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" end="3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683" y="-10683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65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51817" y="1964659"/>
            <a:ext cx="5872457" cy="1063345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Simeon looked up.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" end="6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617" y="-1186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33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90779" y="1347174"/>
            <a:ext cx="7598109" cy="3267278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It was as if a light from heaven shone upon this newborn.  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" end="84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862" y="-142105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3A458A-BFDB-4231-B19B-9E7FEDC859C9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4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2464" y="2123537"/>
            <a:ext cx="8119072" cy="159823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Simeon knew </a:t>
            </a:r>
            <a:r>
              <a:rPr lang="mr-IN" sz="4400" dirty="0">
                <a:latin typeface="Century Gothic" panose="020B0502020202020204" pitchFamily="34" charset="0"/>
              </a:rPr>
              <a:t>–</a:t>
            </a:r>
            <a:r>
              <a:rPr lang="en-US" sz="4400" dirty="0">
                <a:latin typeface="Century Gothic" panose="020B0502020202020204" pitchFamily="34" charset="0"/>
              </a:rPr>
              <a:t> he is the one!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" end="3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418" y="-99795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385F14-6702-48C2-BAD0-C1D3F9889F0F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7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2464" y="2123537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Simeon held Jesus in his arms.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" end="33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676" y="-118806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916E25-32D2-4ED9-98A4-A55949A66D25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91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3667" y="1675093"/>
            <a:ext cx="7434972" cy="225522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said, “Now I can die in peace.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" end="116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799" y="-1051506"/>
            <a:ext cx="738909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2AC64A-56E5-41E7-8DB8-329340BFB18E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13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33815" y="1771777"/>
            <a:ext cx="7421260" cy="227668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My eyes have seen the one who saves.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" end="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379" y="-130633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4E4C75-21D5-4ABC-8F65-F3AACD140554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2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0814" y="1743416"/>
            <a:ext cx="7507825" cy="222339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Times New Roman" charset="0"/>
              </a:rPr>
              <a:t>Old Simeon came to the temple every day.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" end="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834" y="-131935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6170DD-5965-4595-91A7-EBF457C19C45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982" y="1297540"/>
            <a:ext cx="8328325" cy="325942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This baby is a light for all people of all lands of all time!”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 end="50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659" y="-1339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29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1857" y="1616647"/>
            <a:ext cx="7881187" cy="263212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An old woman named Anna lived in the temple.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" end="43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0727" y="-11337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CEEB78-C8DA-46C2-8FE3-403CC69CAC69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04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07701" y="1733916"/>
            <a:ext cx="7881187" cy="2299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Anna also said, “Yes, he is the Messiah.”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" end="37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957" y="-109267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9B926C-9463-4C81-A393-2915DB038E74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46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7046" y="1214864"/>
            <a:ext cx="7881187" cy="328527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Joseph and Mary were amazed at the words that were said about Jesus.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" end="91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714" y="-133870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20B5DB-74C6-4E59-A8A6-6AD13E9395A8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24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679" y="2659490"/>
            <a:ext cx="8260642" cy="87521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Who was Simeon waiting for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" end="249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563" y="-117207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E9DEBB-7F29-4954-ACFD-00C2990E9430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D0EF74-962F-7846-A6E0-5CE575776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0" y="-28005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9810" y="2302371"/>
            <a:ext cx="7764379" cy="190778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is the Messiah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Who is the Messiah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" end="322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4690" y="-137039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80F001-6185-434A-89F5-E06B7C689003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448A9A-5E99-40CA-9EF1-FD96688C201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649225-4A79-EB4E-A87C-05751F28FF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6768" y="-5224685"/>
            <a:ext cx="125046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228692"/>
            <a:ext cx="7038749" cy="2481884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did Mary and Joseph feel about the words spoken by Simeon and Anna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12" end="303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644" y="-1578608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30BF8E-00F5-493B-91BA-3340ADD5EDB3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F29E4B-24D0-4A2B-9948-E29BE9E4B74F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1655DA-A383-664E-9307-1089D7B561A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21538" y="-23632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68626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9284" y="2438592"/>
            <a:ext cx="8165432" cy="1500345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Have you been waiting for Jesus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Q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28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7951" y="48731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8328" y="466059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5" end="9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6536" y="-112806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537674-3C3E-41E2-82E5-152458891694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C6FB99-76BD-41E8-A819-F73317A190D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3429C2-6366-8647-AA13-76E2CACA478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-32633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51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1003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86027" y="2001465"/>
            <a:ext cx="7616283" cy="254566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Jesus,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You are the Messiah. Thank you for coming to me. I was waiting for you. Thank you for saving me. You are my dream come true.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 end="1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77" y="-1535499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157889-B6B6-4522-B122-885DA5B4110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2494B1-672D-B646-8C11-67725E096D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0918" y="-23482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5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9013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latin typeface="Century Gothic" panose="020B0502020202020204" pitchFamily="34" charset="0"/>
              </a:rPr>
              <a:t>Phrased for Fluency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31687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A Dream Come True: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Simeon and Anna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1" end="1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97" y="-1112410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C06E40-B951-4309-8F48-2425905C9B8E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A9DEBB-A230-564A-B5C9-7CE861CB8A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-25194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7461" y="1123130"/>
            <a:ext cx="8331488" cy="3090801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God told him, “Simeon, you will not die until your eyes see the Messiah.”  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" end="14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142" y="-114465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D61462-6810-4233-8315-EC277C722188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3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0963" y="1624203"/>
            <a:ext cx="432212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Old Simeon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08077" y="1638939"/>
            <a:ext cx="1790779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came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1385853" y="2873773"/>
            <a:ext cx="4063743" cy="119655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the temple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5092273" y="2873773"/>
            <a:ext cx="4063743" cy="1543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every day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" end="12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053" y="-1285185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D852FF-EAE2-4404-A74E-44A61BF3DAC9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4" grpId="0" uiExpand="1" build="p"/>
      <p:bldP spid="9" grpId="0" build="p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3170" y="1106621"/>
            <a:ext cx="3516953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told him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936044" y="1106621"/>
            <a:ext cx="261238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solidFill>
                  <a:srgbClr val="EC1414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Simeon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7194659" y="1082426"/>
            <a:ext cx="122544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4227980" y="2343441"/>
            <a:ext cx="399936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until your eyes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140092" y="2326621"/>
            <a:ext cx="311556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not die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723843" y="3534385"/>
            <a:ext cx="576743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see the Messiah</a:t>
            </a:r>
            <a:r>
              <a:rPr lang="en-US" sz="3600" dirty="0">
                <a:solidFill>
                  <a:srgbClr val="EC1414"/>
                </a:solidFill>
                <a:latin typeface="Century Gothic" panose="020B0502020202020204" pitchFamily="34" charset="0"/>
              </a:rPr>
              <a:t>.”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" end="41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42" y="-1012478"/>
            <a:ext cx="812800" cy="81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228886-DDDE-4566-8DF9-52AA69A30AC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43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14" grpId="0" uiExpand="1" build="p"/>
      <p:bldP spid="17" grpId="0" uiExpand="1" build="p"/>
      <p:bldP spid="11" grpId="0" build="p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79013" y="1795496"/>
            <a:ext cx="3455037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Messiah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848350" y="1771030"/>
            <a:ext cx="65591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2279013" y="2981764"/>
            <a:ext cx="40637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Son of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" end="22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178" y="-1351628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39ACCB-F8A8-47F7-91FA-5A4F81C8B36E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340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14" grpId="0" build="p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7894" y="1555347"/>
            <a:ext cx="4303059" cy="10751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Jewish people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07894" y="2734912"/>
            <a:ext cx="3843338" cy="1057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God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067299" y="1550718"/>
            <a:ext cx="3843338" cy="1057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had not heard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490770" y="2722972"/>
            <a:ext cx="3843338" cy="1057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years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088480" y="2723651"/>
            <a:ext cx="3843338" cy="1057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hundreds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CF3202-7AD4-45E6-88AA-575BBF36C082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02B385-7E7B-431B-88A6-79209CCA32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" end="24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094" y="-10837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79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build="p"/>
      <p:bldP spid="9" grpId="0" build="p"/>
      <p:bldP spid="11" grpId="0" build="p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2186" y="2147505"/>
            <a:ext cx="432212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But Simeon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818665" y="2154791"/>
            <a:ext cx="187094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did not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6108922" y="2147505"/>
            <a:ext cx="40637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give up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 end="41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186" y="-1230789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17F6CB-7F01-483F-9653-C3EFC3BE6B7C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863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14" grpId="0" build="p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6021" y="1144721"/>
            <a:ext cx="91607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802775" y="1138427"/>
            <a:ext cx="180021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looked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305300" y="2315004"/>
            <a:ext cx="2159092" cy="865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brought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646021" y="2361799"/>
            <a:ext cx="399936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parents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843666" y="1113986"/>
            <a:ext cx="4633584" cy="1082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at every baby boy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666693" y="3553435"/>
            <a:ext cx="576743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into the temple</a:t>
            </a:r>
            <a:r>
              <a:rPr lang="en-US" sz="3600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" end="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675" y="-1076992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FABD7C-A498-44C2-8D69-20AF0A7EDA04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CB572-1A63-49BD-A11A-252B7C6394D2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52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12" grpId="0" build="p"/>
      <p:bldP spid="14" grpId="0" build="p"/>
      <p:bldP spid="17" grpId="0" build="p"/>
      <p:bldP spid="11" grpId="0" build="p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808749" y="2340566"/>
            <a:ext cx="313076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Messiah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119875" y="2340566"/>
            <a:ext cx="314504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Could he be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" end="48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875" y="-115095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B148E4-CB2B-486C-8E98-A7201546FE7E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538BF8-B9C4-4301-BE2C-E17922DD4110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1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uiExpand="1" build="p"/>
      <p:bldP spid="6" grpId="0" build="p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6436" y="1360430"/>
            <a:ext cx="32862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it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983007" y="1336669"/>
            <a:ext cx="321959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baby Obed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986436" y="2394298"/>
            <a:ext cx="40772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black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curly hair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6311372" y="1317302"/>
            <a:ext cx="1802155" cy="932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his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986436" y="3451927"/>
            <a:ext cx="1291424" cy="937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" end="26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657" y="-1298448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6CB6D2-949C-4C82-A063-C335B92DDFC9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0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build="p"/>
      <p:bldP spid="11" grpId="0" build="p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3982" y="1265638"/>
            <a:ext cx="32862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it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343348" y="1241829"/>
            <a:ext cx="321959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little Jacob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894880" y="2511690"/>
            <a:ext cx="40772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his tight fists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920183" y="3602708"/>
            <a:ext cx="1291424" cy="937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" end="5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82" y="-1325445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48E527-8613-407B-B579-42218FF0113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297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7" grpId="0" build="p"/>
      <p:bldP spid="14" grpId="0" build="p"/>
      <p:bldP spid="11" grpId="0" build="p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77420" y="1249073"/>
            <a:ext cx="32862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it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667250" y="1234788"/>
            <a:ext cx="321959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tiny Eli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2247405" y="2371299"/>
            <a:ext cx="40772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his loud cry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2277420" y="3542643"/>
            <a:ext cx="1291424" cy="937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" end="93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483" y="-1177193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427F58-BFC3-4551-BEBE-49359E65AFD9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106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7" grpId="0" build="p"/>
      <p:bldP spid="14" grpId="0" build="p"/>
      <p:bldP spid="11" grpId="0" build="p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0555" y="1795514"/>
            <a:ext cx="7807822" cy="212397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Messiah is the Son of God.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" end="34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26" y="-120430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31F9A-D958-419C-89DD-5C7EE06D37A4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01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7506" y="1489635"/>
            <a:ext cx="301214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One day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032473" y="2974922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walked into the temple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101515" y="1489635"/>
            <a:ext cx="415497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Mary and Joseph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" end="3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473" y="-1206657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342B46-0351-4AEA-959D-4F331B392928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63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build="p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48898" y="2253122"/>
            <a:ext cx="328495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Baby Jesus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324766" y="2285403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in their arms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" end="4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98" y="-120833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68F469-DB1A-4564-8F18-8DE6C61982BE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428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85521" y="2265462"/>
            <a:ext cx="233402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Simeon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811321" y="2265462"/>
            <a:ext cx="5518835" cy="551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looked up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" end="27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571" y="-111412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176A8C-C8FA-42BD-A0B1-332F76FA2B44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07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85813" y="1671639"/>
            <a:ext cx="4071937" cy="95726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was as if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752336" y="1694845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light from heaven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28663" y="2955424"/>
            <a:ext cx="4071937" cy="9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shone upon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980936" y="2962554"/>
            <a:ext cx="4071937" cy="9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this newborn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" end="317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3" y="-1382461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7A585D-33E9-4C2A-AC69-7212A6AE5E34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874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build="p"/>
      <p:bldP spid="9" grpId="0" build="p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850780" y="2120221"/>
            <a:ext cx="362414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is the one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970707" y="2120618"/>
            <a:ext cx="5387868" cy="14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Simeon knew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" end="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2459" y="-122892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6C6CE-3CB4-4375-8F8F-6732B789C72E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88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uiExpand="1" build="p"/>
      <p:bldP spid="14" grpId="0" uiExpand="1" build="p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101" y="1705734"/>
            <a:ext cx="381982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Simeon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430089" y="1705734"/>
            <a:ext cx="362414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held Jesus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2004100" y="3004721"/>
            <a:ext cx="5926635" cy="1560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his arms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" end="34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589" y="-113109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9DB1FC-5AB5-4CA7-AA62-8DDA6EB90D7F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73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2114" y="1772108"/>
            <a:ext cx="218563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said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247753" y="1776303"/>
            <a:ext cx="3801170" cy="968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Now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614282" y="1776399"/>
            <a:ext cx="48799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 can die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B50E4DB-3E74-4E9F-BA43-A6E57F53736A}"/>
              </a:ext>
            </a:extLst>
          </p:cNvPr>
          <p:cNvSpPr txBox="1">
            <a:spLocks/>
          </p:cNvSpPr>
          <p:nvPr/>
        </p:nvSpPr>
        <p:spPr>
          <a:xfrm>
            <a:off x="1062114" y="2952807"/>
            <a:ext cx="292408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peace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" end="3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5131" y="-122606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E1E873-F77F-413C-B063-C7C5894C97DC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82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18" grpId="0" uiExpand="1" build="p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5639" y="1529184"/>
            <a:ext cx="34680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My eyes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540250" y="1510134"/>
            <a:ext cx="3011767" cy="1188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have seen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335566" y="2951472"/>
            <a:ext cx="504290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the one who saves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1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789" y="-122903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D7E211-C75F-438A-AE82-59F17EB94B00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344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05832" y="1189438"/>
            <a:ext cx="32862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This baby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229055" y="1203729"/>
            <a:ext cx="321959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a light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982294" y="2339120"/>
            <a:ext cx="351847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all lands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407778" y="2356235"/>
            <a:ext cx="3488071" cy="932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all people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405833" y="3507458"/>
            <a:ext cx="3147072" cy="937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</a:t>
            </a:r>
            <a:r>
              <a:rPr lang="en-US" sz="3600">
                <a:latin typeface="Century Gothic" panose="020B0502020202020204" pitchFamily="34" charset="0"/>
              </a:rPr>
              <a:t>all time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”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" end="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82" y="-933149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582AFC-546C-4517-A679-918D13677257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873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7" grpId="0" build="p"/>
      <p:bldP spid="14" grpId="0" build="p"/>
      <p:bldP spid="9" grpId="0" build="p"/>
      <p:bldP spid="11" grpId="0" build="p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42963" y="1671639"/>
            <a:ext cx="4071937" cy="95726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 old woman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014424" y="1671031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named Anna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842963" y="2955424"/>
            <a:ext cx="4071937" cy="9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lived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878931" y="2955626"/>
            <a:ext cx="4071937" cy="9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temple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" end="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966" y="-152508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26E8FC-4481-47E8-B8C8-9BCE6CF3F196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13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7" grpId="0" build="p"/>
      <p:bldP spid="7" grpId="0" build="p"/>
      <p:bldP spid="9" grpId="0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1907" y="1308595"/>
            <a:ext cx="7439831" cy="38280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The Jewish people had not heard from God for hundreds of years.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>
              <a:latin typeface="Century Gothic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" end="39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857" y="-110518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880036-E5BC-4E66-AB22-9F045E6DF2C3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13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1063" y="1690689"/>
            <a:ext cx="4071937" cy="95726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Anna also said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809119" y="1690689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Yes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6845087" y="1671639"/>
            <a:ext cx="4071937" cy="9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81062" y="2973226"/>
            <a:ext cx="4071937" cy="9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Messiah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."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6288" y="4529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" end="4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7116" y="-111868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B08646-E4DB-4071-B69C-3F89E8B46C48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999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7" grpId="0" build="p"/>
      <p:bldP spid="7" grpId="0" build="p"/>
      <p:bldP spid="9" grpId="0" build="p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1406" y="1165629"/>
            <a:ext cx="473973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Joseph and Mary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310187" y="1165629"/>
            <a:ext cx="364331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were amazed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51406" y="2334533"/>
            <a:ext cx="3488071" cy="932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at the words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51406" y="3565676"/>
            <a:ext cx="3147072" cy="937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58300" y="-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058588" y="2342472"/>
            <a:ext cx="3488071" cy="932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were said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0" end="19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77" y="-1085850"/>
            <a:ext cx="866201" cy="966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EF6718-A489-4D38-A5A4-0E92BBB4AF65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554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7" grpId="0" build="p"/>
      <p:bldP spid="9" grpId="0" build="p"/>
      <p:bldP spid="11" grpId="0" build="p"/>
      <p:bldP spid="12" grpId="0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3668" y="2194671"/>
            <a:ext cx="7807821" cy="1211358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 But Simeon did not give up.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" end="85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050" y="-96427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D93DFA-1614-4574-A1C2-B5A77E6BDDCC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874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0184" y="1284298"/>
            <a:ext cx="7439831" cy="3046369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He looked at every baby boy that parents brought into the temple. 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146" y="-108816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EC1C5E-175C-4804-AEFF-9D94008939FF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95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2084" y="2138720"/>
            <a:ext cx="7439831" cy="1532965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Could he be the Messiah</a:t>
            </a:r>
            <a:r>
              <a:rPr lang="en-US" sz="44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" end="31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603" y="-117288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411FC7-F61B-44D6-A0FE-E0E437A87C41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949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1185" y="1159639"/>
            <a:ext cx="7439831" cy="3448086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Was it baby Obed with his curly, black hair</a:t>
            </a:r>
            <a:r>
              <a:rPr lang="en-US" sz="4400" dirty="0">
                <a:ea typeface="Times New Roman" charset="0"/>
              </a:rPr>
              <a:t>?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No.</a:t>
            </a:r>
            <a:endParaRPr lang="en-US" sz="3200" dirty="0">
              <a:latin typeface="Times New Roman" charset="0"/>
              <a:ea typeface="Times New Roman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Times New Roman" charset="0"/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" end="51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23" y="-120018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B2D48-5328-463D-9555-62CCECD88536}"/>
              </a:ext>
            </a:extLst>
          </p:cNvPr>
          <p:cNvSpPr/>
          <p:nvPr/>
        </p:nvSpPr>
        <p:spPr>
          <a:xfrm>
            <a:off x="8488639" y="4514731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822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80750</TotalTime>
  <Words>577</Words>
  <Application>Microsoft Macintosh PowerPoint</Application>
  <PresentationFormat>On-screen Show (16:10)</PresentationFormat>
  <Paragraphs>134</Paragraphs>
  <Slides>51</Slides>
  <Notes>0</Notes>
  <HiddenSlides>0</HiddenSlides>
  <MMClips>61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ＭＳ 明朝</vt:lpstr>
      <vt:lpstr>Arial</vt:lpstr>
      <vt:lpstr>Calibri</vt:lpstr>
      <vt:lpstr>Calibri Light</vt:lpstr>
      <vt:lpstr>Century Gothic</vt:lpstr>
      <vt:lpstr>Mangal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638</cp:revision>
  <dcterms:created xsi:type="dcterms:W3CDTF">2017-01-10T01:35:56Z</dcterms:created>
  <dcterms:modified xsi:type="dcterms:W3CDTF">2018-06-28T17:26:49Z</dcterms:modified>
</cp:coreProperties>
</file>