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30" r:id="rId3"/>
    <p:sldId id="258" r:id="rId4"/>
    <p:sldId id="312" r:id="rId5"/>
    <p:sldId id="325" r:id="rId6"/>
    <p:sldId id="326" r:id="rId7"/>
    <p:sldId id="327" r:id="rId8"/>
    <p:sldId id="328" r:id="rId9"/>
    <p:sldId id="300" r:id="rId10"/>
    <p:sldId id="306" r:id="rId11"/>
    <p:sldId id="308" r:id="rId12"/>
    <p:sldId id="329" r:id="rId13"/>
    <p:sldId id="319" r:id="rId14"/>
    <p:sldId id="320" r:id="rId15"/>
    <p:sldId id="321" r:id="rId16"/>
    <p:sldId id="322" r:id="rId1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66"/>
    <a:srgbClr val="FF85FF"/>
    <a:srgbClr val="941100"/>
    <a:srgbClr val="FE9202"/>
    <a:srgbClr val="2F5597"/>
    <a:srgbClr val="990000"/>
    <a:srgbClr val="1313B3"/>
    <a:srgbClr val="150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364" autoAdjust="0"/>
    <p:restoredTop sz="94280" autoAdjust="0"/>
  </p:normalViewPr>
  <p:slideViewPr>
    <p:cSldViewPr snapToGrid="0">
      <p:cViewPr varScale="1">
        <p:scale>
          <a:sx n="48" d="100"/>
          <a:sy n="48" d="100"/>
        </p:scale>
        <p:origin x="192" y="2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jpe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4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093586" y="2615781"/>
            <a:ext cx="3754760" cy="1898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4913" y="1269173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61443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B97D0-B911-46D9-B25C-55DCFF87E790}"/>
              </a:ext>
            </a:extLst>
          </p:cNvPr>
          <p:cNvSpPr txBox="1"/>
          <p:nvPr/>
        </p:nvSpPr>
        <p:spPr>
          <a:xfrm>
            <a:off x="254358" y="705253"/>
            <a:ext cx="711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7. Jesus Gets Lost!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D9D24F-B420-4AF0-9009-5B2B9DF0A4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13" end="52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94980" y="5861603"/>
            <a:ext cx="812800" cy="8128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8" y="2080203"/>
            <a:ext cx="4198394" cy="319813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27880" y="-1471744"/>
            <a:ext cx="812800" cy="812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AE503CD-5068-45A4-9C02-EE7B9E21AFDF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/>
      <p:bldP spid="12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6307" y="694535"/>
            <a:ext cx="7999957" cy="2071462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His parents went every year to Jerusalem at the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feast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 of the Passover.</a:t>
            </a:r>
            <a:endParaRPr lang="en-US" sz="18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86307" y="2908884"/>
            <a:ext cx="8304756" cy="2064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When he was twelve years old, they went up to Jerusalem according to the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custom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of the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feast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,</a:t>
            </a: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467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085" y="-112713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D40725-2944-4C3A-8C27-99B0F4156766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BBD849-E70A-4048-954A-09DCE5A8006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7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1035" y="-11938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6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uiExpand="1" build="p"/>
      <p:bldP spid="6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928011"/>
            <a:ext cx="7999957" cy="186145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and when they had fulfilled the days, as they were returning, the boy Jesus stayed behind in Jerusalem</a:t>
            </a:r>
            <a:r>
              <a:rPr lang="en-US" sz="2800" dirty="0">
                <a:latin typeface="Century Gothic" panose="020B0502020202020204" pitchFamily="34" charset="0"/>
              </a:rPr>
              <a:t>.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454246" y="3326900"/>
            <a:ext cx="8304756" cy="1853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Joseph and his mother didn’t know it, but supposing him to be in the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company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,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1" end="9571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5374" y="-979590"/>
            <a:ext cx="812800" cy="812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F6D14D-AD8D-40F1-A2DB-FEA1E90EC7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14" end="229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9824" y="-97959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958749-ED8D-4D87-8207-09B10D1050A3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3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 uiExpand="1" build="p"/>
      <p:bldP spid="18" grpId="0" uiExpand="1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20" y="1053851"/>
            <a:ext cx="8288196" cy="1645395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they went a day’s journey, and they looked for him among their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relatives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 and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acquaintances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. </a:t>
            </a:r>
            <a:endParaRPr lang="en-US" sz="18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353320" y="3215817"/>
            <a:ext cx="8304756" cy="2080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When they didn’t find him, they returned to Jerusalem, looking for him</a:t>
            </a:r>
            <a:r>
              <a:rPr lang="en-US" sz="2800" dirty="0"/>
              <a:t>.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2" end="7414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2616" y="-111155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4A8AE1-9AE3-43F0-98E9-E947EAE64B06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950531-BBFB-45BF-8F14-670847108BB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211" end="375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0866" y="-11115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423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 build="p"/>
      <p:bldP spid="18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419622" y="1572615"/>
            <a:ext cx="8304756" cy="2080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After three days, they found him in the temple, sitting in the middle of the teachers, both listening to them, and asking them questions. </a:t>
            </a: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7" end="248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9421" y="-1088010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ABBF44-C588-4A6F-888E-06A02138001A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89" y="1194771"/>
            <a:ext cx="7999957" cy="188758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All who heard him were amazed at his understanding and his answers.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666489" y="3101401"/>
            <a:ext cx="8304756" cy="1648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When they saw him, they were astonished, and his mother said to him,</a:t>
            </a: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" end="6864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347" y="-1298328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7FAF43-8A8D-4ABA-B1BF-4E6CDDA3D15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824" end="170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8597" y="-1298328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F21B94-8FF9-44A2-911F-BCA1D18E87D5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16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8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3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 uiExpand="1" build="p"/>
      <p:bldP spid="18" grpId="0" uiExpand="1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682405"/>
            <a:ext cx="7999957" cy="188758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“Son, why have you treated us this way? Behold, your father and I were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anxiously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 looking for you.”</a:t>
            </a:r>
            <a:endParaRPr lang="en-US" sz="18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572021" y="2973566"/>
            <a:ext cx="8304756" cy="210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He said to them, “Why were you looking for me? Didn’t you know that I must be in my Father’s house?”</a:t>
            </a: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6" end="1087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3805" y="-121638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B76238-71CC-4962-AC70-FDCB15F5C717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F40BCD-6D5F-42B0-B4D4-EAF0CFE8F5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10" end="1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0205" y="-12149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97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4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4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 uiExpand="1" build="p"/>
      <p:bldP spid="18" grpId="0" uiExpand="1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61" y="938885"/>
            <a:ext cx="7999957" cy="188758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They didn’t understand the saying which he spoke to them. And he went down with them, and came to Nazareth.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549161" y="3475720"/>
            <a:ext cx="8304756" cy="1509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He was subject to them, and his mother kept all these sayings in her heart. </a:t>
            </a: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4" end="9161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2137" y="-120986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C83111-2197-4DE6-811F-DE2DEA884662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D90256-121B-4257-A13F-59F50A8935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703" end="998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46087" y="-11519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96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0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 uiExpand="1" build="p"/>
      <p:bldP spid="18" grpId="0" uiExpand="1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-9070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6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97411"/>
            <a:ext cx="9144000" cy="130876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feast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4536" y="2820201"/>
            <a:ext cx="2310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66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(f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ea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st):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494689" y="2836243"/>
            <a:ext cx="4466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 party with food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" end="713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7806" y="-1098011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310FDA-DB06-4078-A965-660B9BF9571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8" grpId="0"/>
      <p:bldP spid="10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94158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company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7815" y="2819745"/>
            <a:ext cx="264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with them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860858" y="2835787"/>
            <a:ext cx="2007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(C</a:t>
            </a:r>
            <a:r>
              <a:rPr lang="en-US" sz="4000" b="1" i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4000" b="1" i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4337210" y="2598962"/>
            <a:ext cx="9837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2756308" y="2835787"/>
            <a:ext cx="1499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4000" b="1" i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8" end="37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379" y="-134952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F7BC59-51F9-403B-A1D6-B8F0F56619AB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6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90352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anxiously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4775" y="2677291"/>
            <a:ext cx="3358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in a fearful way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741432" y="2684099"/>
            <a:ext cx="1334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b="1" i="1" dirty="0">
                <a:solidFill>
                  <a:srgbClr val="9411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an</a:t>
            </a:r>
            <a:r>
              <a:rPr lang="en-US" sz="4000" b="1" i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4042047" y="2677291"/>
            <a:ext cx="1059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4000" b="1" i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2075453" y="2707857"/>
            <a:ext cx="209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XI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 -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3" end="612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3623" y="-1346762"/>
            <a:ext cx="745958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FDE862-C23B-4462-977E-2C2A22A3FB2D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6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9" grpId="0"/>
      <p:bldP spid="15" grpId="0"/>
      <p:bldP spid="10" grpId="0"/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74104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custom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6928" y="2760852"/>
            <a:ext cx="264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 habit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1870569" y="2744810"/>
            <a:ext cx="1846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(C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4000" b="1" i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3804619" y="2760852"/>
            <a:ext cx="1949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i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m):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79" end="515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4803" y="-123524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103FB4-DDEE-46BD-887A-0A90E8922E88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499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9" grpId="0"/>
      <p:bldP spid="15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81947"/>
            <a:ext cx="9144000" cy="133862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relative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5759" y="2440638"/>
            <a:ext cx="570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 family member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2446126" y="2424596"/>
            <a:ext cx="17109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1887597" y="2607086"/>
            <a:ext cx="1292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b="1" i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366139" y="2607086"/>
            <a:ext cx="169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(R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L -</a:t>
            </a:r>
            <a:endParaRPr lang="en-US" sz="4000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0" y="1102016"/>
            <a:ext cx="9144000" cy="13386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relative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2" end="41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802" y="-1227865"/>
            <a:ext cx="812800" cy="812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4F6DFD-59F2-40D8-B8E5-19974C1AF666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427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6" grpId="0"/>
      <p:bldP spid="10" grpId="0"/>
      <p:bldP spid="11" grpId="0"/>
      <p:bldP spid="14" grpId="0" uiExpand="1" build="p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81947"/>
            <a:ext cx="9144000" cy="133862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acquaintance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0442" y="3561884"/>
            <a:ext cx="6695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 person you know a little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5351352" y="2214676"/>
            <a:ext cx="21491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4000" b="1" i="1" dirty="0" err="1">
                <a:solidFill>
                  <a:srgbClr val="FF85FF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1711780" y="2419725"/>
            <a:ext cx="1485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b="1" i="1" dirty="0"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4000" b="1" i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3083379" y="2433781"/>
            <a:ext cx="2403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QU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AI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NT -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2" end="27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2980" y="-1557215"/>
            <a:ext cx="812800" cy="812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697B616-8E04-4C54-AFE4-68946C99C134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88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 animBg="1"/>
      <p:bldP spid="9" grpId="0"/>
      <p:bldP spid="16" grpId="0"/>
      <p:bldP spid="10" grpId="0"/>
      <p:bldP spid="11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3972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 2:41-51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17235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Jesus Gets Lost!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9" end="369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1461" y="-120995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6D5624-5C6C-406D-8B2B-96B52391DF4D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84365</TotalTime>
  <Words>312</Words>
  <Application>Microsoft Macintosh PowerPoint</Application>
  <PresentationFormat>On-screen Show (16:10)</PresentationFormat>
  <Paragraphs>49</Paragraphs>
  <Slides>16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405</cp:revision>
  <dcterms:created xsi:type="dcterms:W3CDTF">2017-01-10T01:35:56Z</dcterms:created>
  <dcterms:modified xsi:type="dcterms:W3CDTF">2018-03-14T06:33:14Z</dcterms:modified>
</cp:coreProperties>
</file>