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91" r:id="rId2"/>
    <p:sldId id="257" r:id="rId3"/>
    <p:sldId id="278" r:id="rId4"/>
    <p:sldId id="504" r:id="rId5"/>
    <p:sldId id="505" r:id="rId6"/>
    <p:sldId id="506" r:id="rId7"/>
    <p:sldId id="507" r:id="rId8"/>
    <p:sldId id="508" r:id="rId9"/>
    <p:sldId id="279" r:id="rId10"/>
    <p:sldId id="476" r:id="rId11"/>
    <p:sldId id="477" r:id="rId12"/>
    <p:sldId id="280" r:id="rId13"/>
    <p:sldId id="491" r:id="rId14"/>
    <p:sldId id="297" r:id="rId15"/>
    <p:sldId id="509" r:id="rId16"/>
    <p:sldId id="510" r:id="rId17"/>
    <p:sldId id="281" r:id="rId18"/>
    <p:sldId id="478" r:id="rId19"/>
    <p:sldId id="479" r:id="rId20"/>
    <p:sldId id="304" r:id="rId21"/>
    <p:sldId id="399" r:id="rId22"/>
    <p:sldId id="493" r:id="rId23"/>
    <p:sldId id="287" r:id="rId24"/>
    <p:sldId id="460" r:id="rId25"/>
    <p:sldId id="483" r:id="rId26"/>
    <p:sldId id="511" r:id="rId27"/>
    <p:sldId id="512" r:id="rId28"/>
    <p:sldId id="458" r:id="rId29"/>
    <p:sldId id="513" r:id="rId30"/>
    <p:sldId id="486" r:id="rId31"/>
    <p:sldId id="514" r:id="rId32"/>
    <p:sldId id="487" r:id="rId33"/>
    <p:sldId id="516" r:id="rId34"/>
    <p:sldId id="515" r:id="rId35"/>
    <p:sldId id="517" r:id="rId36"/>
    <p:sldId id="459" r:id="rId37"/>
    <p:sldId id="496" r:id="rId38"/>
    <p:sldId id="518" r:id="rId39"/>
    <p:sldId id="489" r:id="rId40"/>
    <p:sldId id="498" r:id="rId41"/>
    <p:sldId id="470" r:id="rId42"/>
    <p:sldId id="469" r:id="rId43"/>
    <p:sldId id="443" r:id="rId4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202"/>
    <a:srgbClr val="1414B2"/>
    <a:srgbClr val="1506D4"/>
    <a:srgbClr val="2E6CBE"/>
    <a:srgbClr val="FFFFFF"/>
    <a:srgbClr val="ED7D31"/>
    <a:srgbClr val="99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15" autoAdjust="0"/>
    <p:restoredTop sz="94280" autoAdjust="0"/>
  </p:normalViewPr>
  <p:slideViewPr>
    <p:cSldViewPr snapToGrid="0">
      <p:cViewPr varScale="1">
        <p:scale>
          <a:sx n="62" d="100"/>
          <a:sy n="62" d="100"/>
        </p:scale>
        <p:origin x="72" y="1092"/>
      </p:cViewPr>
      <p:guideLst/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7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0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3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7.m4a"/><Relationship Id="rId7" Type="http://schemas.microsoft.com/office/2007/relationships/hdphoto" Target="../media/hdphoto1.wdp"/><Relationship Id="rId2" Type="http://schemas.microsoft.com/office/2007/relationships/media" Target="../media/media26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0.m4a"/><Relationship Id="rId7" Type="http://schemas.openxmlformats.org/officeDocument/2006/relationships/image" Target="../media/image5.wmf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0" y="53049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2821F8-4937-FE45-85D6-D8F7F18506A1}"/>
              </a:ext>
            </a:extLst>
          </p:cNvPr>
          <p:cNvSpPr/>
          <p:nvPr/>
        </p:nvSpPr>
        <p:spPr>
          <a:xfrm>
            <a:off x="0" y="494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EEA79-5243-D74D-909E-168BA5E19AAD}"/>
              </a:ext>
            </a:extLst>
          </p:cNvPr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93974E-D50E-9C4D-B9B8-7ABD8676D831}"/>
              </a:ext>
            </a:extLst>
          </p:cNvPr>
          <p:cNvCxnSpPr>
            <a:cxnSpLocks/>
          </p:cNvCxnSpPr>
          <p:nvPr/>
        </p:nvCxnSpPr>
        <p:spPr>
          <a:xfrm>
            <a:off x="0" y="1919814"/>
            <a:ext cx="9144000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4735316" y="2600131"/>
            <a:ext cx="4184085" cy="11503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45981B-E8DC-4928-95B0-6FB45B7F2BA9}"/>
              </a:ext>
            </a:extLst>
          </p:cNvPr>
          <p:cNvSpPr txBox="1"/>
          <p:nvPr/>
        </p:nvSpPr>
        <p:spPr>
          <a:xfrm>
            <a:off x="4395931" y="508997"/>
            <a:ext cx="4254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31. A Blind Man Asks to See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A1F2FA-B3B7-4D95-8A43-A8AC7E10AF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63" y="1958753"/>
            <a:ext cx="2285714" cy="336125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1E3A70-9169-4224-9291-D8BFA3ECF7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69459" y="-1198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8" grpId="0"/>
      <p:bldP spid="17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03656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039FC2-2E5D-4FD4-80CB-106F66D1AB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6588" y="-1189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14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open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50E462-0DAC-4D1E-9B63-B01AC5C02F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91435" y="-1193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760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Barti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m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aeus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Bartimaeus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A5E033-2386-4CC6-BF0D-D22029C327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51094" y="-1208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910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7273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69114" y="2755854"/>
            <a:ext cx="24788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>
                <a:latin typeface="Century Gothic" panose="020B0502020202020204" pitchFamily="34" charset="0"/>
              </a:rPr>
              <a:t>ha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Hamster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35652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When you see three consonants between two vowels,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840" y="4078411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ha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m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st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17397" y="3311785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24952" y="289079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24890" y="-1006178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193784" y="2167773"/>
            <a:ext cx="4756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400" b="1" dirty="0">
                <a:latin typeface="Century Gothic" panose="020B0502020202020204" pitchFamily="34" charset="0"/>
              </a:rPr>
              <a:t>divide after the first consonant.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92631-AA7F-46C4-959A-9EFAFDC4A647}"/>
              </a:ext>
            </a:extLst>
          </p:cNvPr>
          <p:cNvSpPr/>
          <p:nvPr/>
        </p:nvSpPr>
        <p:spPr>
          <a:xfrm>
            <a:off x="3642288" y="2755854"/>
            <a:ext cx="21932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mst</a:t>
            </a:r>
            <a:r>
              <a:rPr lang="en-US" sz="7400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pc="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139C5-C974-4003-BB41-62D8BCC5D903}"/>
              </a:ext>
            </a:extLst>
          </p:cNvPr>
          <p:cNvSpPr/>
          <p:nvPr/>
        </p:nvSpPr>
        <p:spPr>
          <a:xfrm>
            <a:off x="4989396" y="2745655"/>
            <a:ext cx="17026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dirty="0"/>
          </a:p>
        </p:txBody>
      </p:sp>
      <p:pic>
        <p:nvPicPr>
          <p:cNvPr id="18" name="Picture 17" descr="MC900111940[1]">
            <a:extLst>
              <a:ext uri="{FF2B5EF4-FFF2-40B4-BE49-F238E27FC236}">
                <a16:creationId xmlns:a16="http://schemas.microsoft.com/office/drawing/2014/main" id="{E2F7963C-3E7E-3443-9C66-F299A8FD746C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81" y="2489174"/>
            <a:ext cx="1449285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C900111940[1]">
            <a:extLst>
              <a:ext uri="{FF2B5EF4-FFF2-40B4-BE49-F238E27FC236}">
                <a16:creationId xmlns:a16="http://schemas.microsoft.com/office/drawing/2014/main" id="{9000D248-5709-C044-96B9-849ABC804154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434" y="2494372"/>
            <a:ext cx="1432873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82C316-A45A-AB45-8C68-894F0E73C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470" y="-1033484"/>
            <a:ext cx="812800" cy="812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32BF4A-D3A8-884E-BE9E-A8DEAB0E3D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4780" y="-1286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0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2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  <p:bldP spid="5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00375F-D4B4-49D5-840F-DB26F6C657A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E5C74-18D5-446A-AC03-5B4902251361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8331CD0-7C6B-441F-B933-CEC82F37117A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hu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n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dr</a:t>
            </a:r>
            <a:r>
              <a:rPr lang="en-US" sz="8000" dirty="0" err="1">
                <a:latin typeface="Century Gothic" panose="020B0502020202020204" pitchFamily="34" charset="0"/>
              </a:rPr>
              <a:t>eds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AB93B13-EA15-426D-B95D-4A985569574B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hundreds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1EAA14-250F-4098-9925-1E7A1F262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7647" y="-1200154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627F39-B12D-4EC8-9204-2808CD8F643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16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00375F-D4B4-49D5-840F-DB26F6C657A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E5C74-18D5-446A-AC03-5B4902251361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8331CD0-7C6B-441F-B933-CEC82F37117A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chi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dr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AB93B13-EA15-426D-B95D-4A985569574B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children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4AA995-4AC2-4995-AB4E-CFFB354580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5941" y="-1193963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4C17EF-96ED-4332-9206-895480429E6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211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506D4"/>
                </a:solidFill>
                <a:latin typeface="Century Gothic" panose="020B0502020202020204" pitchFamily="34" charset="0"/>
              </a:rPr>
              <a:t>e</a:t>
            </a:r>
            <a:endParaRPr lang="en-US" sz="7400" dirty="0">
              <a:solidFill>
                <a:srgbClr val="1506D4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peo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people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0128CF-A89B-414B-8402-0A765390E8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7647" y="-1208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322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9231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lit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little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B6CEFE-6939-423D-B61E-5FFDA8C53E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9389" y="-1210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503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9231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223249" y="-919981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8F4A5C-D522-4534-8B03-103BD1CD9F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5418" y="-10122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foot  steps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footsteps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46F407-F919-437A-9EEB-E637536FF3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2835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95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 came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became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4AD099-D782-44D0-875A-86574E727F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0823" y="-1195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45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run  </a:t>
            </a:r>
            <a:r>
              <a:rPr lang="en-US" sz="8000" i="1" dirty="0" err="1">
                <a:latin typeface="Century Gothic" panose="020B0502020202020204" pitchFamily="34" charset="0"/>
              </a:rPr>
              <a:t>n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running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E0F216-23F4-44C8-8FA9-83378A2F4E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8365" y="-11957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736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happen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happening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EA3ECD-8060-45E9-8C51-A340B8321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99012" y="-119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618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7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pass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passing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2503E6-BC4F-4CA4-9931-BD340E08D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7988" y="-12128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795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7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call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calling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04DEBF-1564-4175-AE55-131E2AB555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6965" y="-1197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0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7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 err="1">
                <a:latin typeface="Century Gothic" panose="020B0502020202020204" pitchFamily="34" charset="0"/>
              </a:rPr>
              <a:t>voic</a:t>
            </a:r>
            <a:r>
              <a:rPr lang="en-US" sz="8000" u="sng" dirty="0">
                <a:latin typeface="Century Gothic" panose="020B0502020202020204" pitchFamily="34" charset="0"/>
              </a:rPr>
              <a:t> 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voices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0533D7-BB28-4A02-80DA-3C261A6238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45224" y="-12004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100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 err="1">
                <a:latin typeface="Century Gothic" panose="020B0502020202020204" pitchFamily="34" charset="0"/>
              </a:rPr>
              <a:t>hous</a:t>
            </a:r>
            <a:r>
              <a:rPr lang="en-US" sz="8000" u="sng" dirty="0">
                <a:latin typeface="Century Gothic" panose="020B0502020202020204" pitchFamily="34" charset="0"/>
              </a:rPr>
              <a:t> 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houses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16586F-4FB6-439B-A518-77D6ABBD13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4271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8778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4286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4910" y="-12695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loud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louder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F19D47-F024-4217-BBE9-BDC9D06067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8365" y="-1199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569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shout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  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shouted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C8BEAF-DED9-444B-A3DD-484819A020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6659" y="-11985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881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follow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434252-4629-4846-ADCE-090B75900D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7988" y="-12062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540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stumble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stumbled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26D9CB-35B5-4D79-8466-28BAD13D64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6318" y="-1199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442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cri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cried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B769F9-2353-48C6-9981-D357D180B1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6965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577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praise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praised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C772E0-8694-4224-A42C-8F579F2403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97306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3052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yell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yelled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CD3773-F6C0-4E2F-8626-6E08AA509E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20789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210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beg</a:t>
            </a:r>
            <a:r>
              <a:rPr lang="en-US" sz="8000" i="1" dirty="0">
                <a:latin typeface="Century Gothic" panose="020B0502020202020204" pitchFamily="34" charset="0"/>
              </a:rPr>
              <a:t>g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begged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4D5E1D-F025-4F82-89B0-BFD244C0BA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39353" y="-119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965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stop</a:t>
            </a:r>
            <a:r>
              <a:rPr lang="en-US" sz="8000" i="1" dirty="0">
                <a:latin typeface="Century Gothic" panose="020B0502020202020204" pitchFamily="34" charset="0"/>
              </a:rPr>
              <a:t>p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stopped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953FDD-CFC6-4C76-8DF5-1470596A1A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5976" y="-1200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9624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jump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jumped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1B96AB-340B-47CC-BE28-D3774A76CE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0412" y="-119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212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imaeus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Bartimaeus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5AEEAC-5CFA-4D16-952B-5E138DDE9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8294" y="-1205975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8A3F05-BA8D-462A-ABB9-3C003180EB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5998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ask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asked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0DDE61-CCD2-48CC-8972-F21B122C37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8686" y="-23478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602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58772" y="-128783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6768224" y="-3703805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3785" y="-11420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3446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long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along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95A5C0-AC03-4594-BC1D-06F7BFC7112C}"/>
              </a:ext>
            </a:extLst>
          </p:cNvPr>
          <p:cNvSpPr/>
          <p:nvPr/>
        </p:nvSpPr>
        <p:spPr>
          <a:xfrm>
            <a:off x="0" y="-1635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6B81AB-0DC7-4294-AA7E-3CF70CA22ED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7D41D3-2339-48E6-A026-E3DB06551D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1162" y="-12091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79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way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away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9DA3F-68BA-40CF-8D1E-F2FD620BB53D}"/>
              </a:ext>
            </a:extLst>
          </p:cNvPr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8FCBA-0AD2-4CE4-AD21-DDB321D037E8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035A56-1B6F-4765-B9E1-9FBDA585B3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5294" y="-11838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547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happy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E2519A-E4EB-4614-B9B7-8509FE4351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2117" y="-1195778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59BFC4-ADF1-41DB-94C6-971498578D2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661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 err="1">
                <a:latin typeface="Century Gothic" panose="020B0502020202020204" pitchFamily="34" charset="0"/>
              </a:rPr>
              <a:t>ening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happening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982DD0-E86B-41E7-AF38-25E19A955D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46930" y="-1189054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389959-65A5-4BC4-BD50-CCEC367872D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14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me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 c</a:t>
            </a:r>
            <a:r>
              <a:rPr lang="en-US" sz="8000" dirty="0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mercy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639EBD-E00B-4DE8-BCD0-A68A74624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25906" y="-1221903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020C77-8670-4C88-95B6-36D72E683AF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915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fo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 l</a:t>
            </a:r>
            <a:r>
              <a:rPr lang="en-US" sz="8000" dirty="0">
                <a:latin typeface="Century Gothic" panose="020B0502020202020204" pitchFamily="34" charset="0"/>
              </a:rPr>
              <a:t>ow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574742-1641-48A7-892F-44DA3B70AD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99012" y="-1195009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3B2E9C-A1FE-4EDE-B1F0-00E0DBA6F2B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33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62617</TotalTime>
  <Words>270</Words>
  <Application>Microsoft Office PowerPoint</Application>
  <PresentationFormat>On-screen Show (16:10)</PresentationFormat>
  <Paragraphs>126</Paragraphs>
  <Slides>43</Slides>
  <Notes>0</Notes>
  <HiddenSlides>0</HiddenSlides>
  <MMClips>51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Camel Words</vt:lpstr>
      <vt:lpstr>PowerPoint Presentation</vt:lpstr>
      <vt:lpstr>Hamster Words</vt:lpstr>
      <vt:lpstr>PowerPoint Presentation</vt:lpstr>
      <vt:lpstr>PowerPoint Presentation</vt:lpstr>
      <vt:lpstr>Turtle Words</vt:lpstr>
      <vt:lpstr>PowerPoint Presentation</vt:lpstr>
      <vt:lpstr>PowerPoint Presentation</vt:lpstr>
      <vt:lpstr>Anteater Words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Syllable Divisions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623</cp:revision>
  <dcterms:created xsi:type="dcterms:W3CDTF">2017-01-10T01:35:56Z</dcterms:created>
  <dcterms:modified xsi:type="dcterms:W3CDTF">2019-03-28T02:48:32Z</dcterms:modified>
</cp:coreProperties>
</file>