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388" r:id="rId7"/>
    <p:sldId id="391" r:id="rId8"/>
    <p:sldId id="392" r:id="rId9"/>
    <p:sldId id="433" r:id="rId10"/>
    <p:sldId id="434" r:id="rId11"/>
    <p:sldId id="394" r:id="rId12"/>
    <p:sldId id="435" r:id="rId13"/>
    <p:sldId id="436" r:id="rId14"/>
    <p:sldId id="396" r:id="rId15"/>
    <p:sldId id="437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48" r:id="rId30"/>
    <p:sldId id="449" r:id="rId31"/>
    <p:sldId id="450" r:id="rId32"/>
    <p:sldId id="451" r:id="rId33"/>
    <p:sldId id="452" r:id="rId34"/>
    <p:sldId id="453" r:id="rId35"/>
    <p:sldId id="362" r:id="rId36"/>
    <p:sldId id="409" r:id="rId37"/>
    <p:sldId id="410" r:id="rId38"/>
    <p:sldId id="412" r:id="rId39"/>
    <p:sldId id="439" r:id="rId40"/>
    <p:sldId id="441" r:id="rId41"/>
    <p:sldId id="413" r:id="rId42"/>
    <p:sldId id="442" r:id="rId43"/>
    <p:sldId id="414" r:id="rId44"/>
    <p:sldId id="416" r:id="rId45"/>
    <p:sldId id="417" r:id="rId46"/>
    <p:sldId id="444" r:id="rId47"/>
    <p:sldId id="467" r:id="rId48"/>
    <p:sldId id="468" r:id="rId49"/>
    <p:sldId id="469" r:id="rId50"/>
    <p:sldId id="419" r:id="rId51"/>
    <p:sldId id="418" r:id="rId52"/>
    <p:sldId id="470" r:id="rId53"/>
    <p:sldId id="471" r:id="rId54"/>
    <p:sldId id="472" r:id="rId55"/>
    <p:sldId id="473" r:id="rId56"/>
    <p:sldId id="474" r:id="rId57"/>
    <p:sldId id="475" r:id="rId58"/>
    <p:sldId id="476" r:id="rId59"/>
    <p:sldId id="477" r:id="rId60"/>
    <p:sldId id="478" r:id="rId6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C1414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847" autoAdjust="0"/>
    <p:restoredTop sz="94280" autoAdjust="0"/>
  </p:normalViewPr>
  <p:slideViewPr>
    <p:cSldViewPr snapToGrid="0">
      <p:cViewPr varScale="1">
        <p:scale>
          <a:sx n="94" d="100"/>
          <a:sy n="94" d="100"/>
        </p:scale>
        <p:origin x="208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2.mp3"/><Relationship Id="rId7" Type="http://schemas.openxmlformats.org/officeDocument/2006/relationships/slideLayout" Target="../slideLayouts/slideLayout2.xml"/><Relationship Id="rId2" Type="http://schemas.microsoft.com/office/2007/relationships/media" Target="../media/media31.mp3"/><Relationship Id="rId1" Type="http://schemas.openxmlformats.org/officeDocument/2006/relationships/audio" Target="NULL" TargetMode="External"/><Relationship Id="rId6" Type="http://schemas.openxmlformats.org/officeDocument/2006/relationships/audio" Target="../media/media33.m4a"/><Relationship Id="rId5" Type="http://schemas.microsoft.com/office/2007/relationships/media" Target="../media/media33.m4a"/><Relationship Id="rId4" Type="http://schemas.openxmlformats.org/officeDocument/2006/relationships/audio" Target="../media/media32.mp3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35.m4a"/><Relationship Id="rId7" Type="http://schemas.openxmlformats.org/officeDocument/2006/relationships/image" Target="../media/image3.png"/><Relationship Id="rId2" Type="http://schemas.microsoft.com/office/2007/relationships/media" Target="../media/media34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5.m4a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66057" y="2277270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455082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863042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3708424" y="303352"/>
            <a:ext cx="8334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49. Growing as </a:t>
            </a:r>
          </a:p>
          <a:p>
            <a:r>
              <a:rPr lang="en-US" sz="4800" b="1" dirty="0">
                <a:latin typeface="Century Gothic" panose="020B0502020202020204" pitchFamily="34" charset="0"/>
              </a:rPr>
              <a:t>a Christian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 descr="../../01_SyllableBible/IVANSdrawings/ImagesForReadWithMeBible/FINAL_sent_to_FreeBibleImages_300dpi/49_53_I_Am_Alive/ChildrenAroundTheWorld/HispanicGirl.jpg">
            <a:extLst>
              <a:ext uri="{FF2B5EF4-FFF2-40B4-BE49-F238E27FC236}">
                <a16:creationId xmlns:a16="http://schemas.microsoft.com/office/drawing/2014/main" id="{61B282DB-8DA2-1E4A-9BE3-A38EF97A93A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2554" r="21795" b="7057"/>
          <a:stretch/>
        </p:blipFill>
        <p:spPr bwMode="auto">
          <a:xfrm>
            <a:off x="2386521" y="1987054"/>
            <a:ext cx="1417183" cy="3281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19" name="Picture 18" descr="../../Desktop/praying-155627_1280.png">
            <a:extLst>
              <a:ext uri="{FF2B5EF4-FFF2-40B4-BE49-F238E27FC236}">
                <a16:creationId xmlns:a16="http://schemas.microsoft.com/office/drawing/2014/main" id="{4EB9068C-93B9-6C44-A166-F6096CE775F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9" y="2480994"/>
            <a:ext cx="1383463" cy="247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A28BB2-072F-F443-ACEA-A5A054DC9A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562" y="-16050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4406" y="1310169"/>
            <a:ext cx="6590805" cy="1789289"/>
          </a:xfrm>
        </p:spPr>
        <p:txBody>
          <a:bodyPr>
            <a:noAutofit/>
          </a:bodyPr>
          <a:lstStyle/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can even hear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silent prayers.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768235" y="724278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A368D1-C395-6F4B-9868-3CD03CA22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406" y="-13305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450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9551" y="1181023"/>
            <a:ext cx="7881187" cy="30477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Isn't that cool?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6191568" y="692105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9413AD-0432-FE43-9A9C-A37FAF6170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9551" y="-13220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484" y="1480291"/>
            <a:ext cx="7783032" cy="2328926"/>
          </a:xfrm>
        </p:spPr>
        <p:txBody>
          <a:bodyPr>
            <a:noAutofit/>
          </a:bodyPr>
          <a:lstStyle/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talks to you through </a:t>
            </a:r>
            <a:endParaRPr lang="en-US" sz="2800" spc="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Bible.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768235" y="724278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54C8C8-754C-5343-B199-8594DD690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6467" y="-13605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20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8382" y="1181023"/>
            <a:ext cx="5687590" cy="30477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it each day.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6191568" y="692105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6F3327-B8F6-9348-9B79-1A352B1D64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5113" y="-13440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096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8564" y="1400452"/>
            <a:ext cx="4371736" cy="13096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 in Mark.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6F8CC2-E114-D646-91C0-0EE8E794B6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1552" y="-13227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This short book tells about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Jesus' life.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B2F430-D9B3-F948-A62C-6C697EDF9F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1215" y="-1490133"/>
            <a:ext cx="812800" cy="8128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9122CCE-BB8E-43BE-97C5-16DF37BCE41C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8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10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7273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Christians need to be with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their believing brothers and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sisters.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AE2883-0D67-D247-AA07-FA18C2C647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4096" y="-13339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13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0450" y="832013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If you can't go to church, ask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God for Christian friends and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Bible teachers.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6CC8B1-36DD-4E4F-954B-3A86B1C2B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4776" y="-13266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834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God's heart is to give to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those in need.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E6F520-9CEB-4741-98CE-FF0D083C0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9180" y="-13156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786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Churches help the needy,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and you can too.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80DFDF-10AE-6C41-BA09-B41825F812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961" y="-13307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31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8087" y="825895"/>
            <a:ext cx="7507825" cy="31688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new Christian is like 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fresh plant that needs air,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sunshine, soil, and rain.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891507" y="-1672907"/>
            <a:ext cx="868809" cy="8688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2B8729-A615-D84F-9D9C-89D59F0CCE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0045" y="-24857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Open your eyes to see hurts.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118999-8BF5-2545-8C9C-EE8194467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8164" y="-13266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81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What can you share with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others?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D1C694-B1F5-0D42-9865-ABA1B22CD5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6637" y="-14214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044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There are probably children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in your life who do not know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God.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1F803D-16C0-1144-9595-3ACF10647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2568" y="-13510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414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Tell your friends, "Jesus came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into my life!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0FF8B9-79A8-F740-9D0A-67FD839D4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906" y="-13650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9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Want to meet him?"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B8699A-A362-C143-B95C-32FF0407A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6130" y="-13650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704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This is called the "Good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News."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39546A-28D9-4549-80C8-FC6442198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5113" y="-12697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18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Growing takes time and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effort</a:t>
            </a:r>
            <a:r>
              <a:rPr lang="en-US" sz="32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95D1DA-FE20-0C4B-BD20-D4D2E91C6A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2232" y="-13883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08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God is your loving Father.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A84536-AE10-884C-8E13-9129089797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878" y="-13208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433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He will teach you and help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you grow up.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784629-AB83-124A-974F-9A6B5479E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0366" y="-13220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565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79" y="2310896"/>
            <a:ext cx="8260642" cy="87521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is a new Christian like a plant?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0297C3-7314-4CB1-BF86-0299624DCEC7}"/>
              </a:ext>
            </a:extLst>
          </p:cNvPr>
          <p:cNvSpPr/>
          <p:nvPr/>
        </p:nvSpPr>
        <p:spPr>
          <a:xfrm>
            <a:off x="8515350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D8B987-9139-0D45-86E8-038AB1AA9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3248" y="-13690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3991" y="1022213"/>
            <a:ext cx="8729053" cy="12637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Without these, it will not grow.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B1DFBF-85D5-FF4E-9043-60C2634E37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2539" y="-181092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C2B5FA-A01D-4A52-A486-730DECF9CB5E}"/>
              </a:ext>
            </a:extLst>
          </p:cNvPr>
          <p:cNvSpPr/>
          <p:nvPr/>
        </p:nvSpPr>
        <p:spPr>
          <a:xfrm>
            <a:off x="9144000" y="-1309874"/>
            <a:ext cx="868809" cy="8688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2110139"/>
            <a:ext cx="7764379" cy="1907781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does a new Christian need to grow?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FEA087-82B4-4869-87DD-AAADBB7C3957}"/>
              </a:ext>
            </a:extLst>
          </p:cNvPr>
          <p:cNvSpPr/>
          <p:nvPr/>
        </p:nvSpPr>
        <p:spPr>
          <a:xfrm>
            <a:off x="8515350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4AF528-71D1-DE40-91F3-7FA18A0DD0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5450" y="-13420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4601" y="2293462"/>
            <a:ext cx="7834798" cy="1944436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 ways are you growing?</a:t>
            </a: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104FBC-74E9-45FB-835E-B4B6FECB7415}"/>
              </a:ext>
            </a:extLst>
          </p:cNvPr>
          <p:cNvSpPr/>
          <p:nvPr/>
        </p:nvSpPr>
        <p:spPr>
          <a:xfrm>
            <a:off x="8515350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50BE7A-1B1F-324D-AC0E-AF82706DD96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1383" y="-13786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626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284" y="1943223"/>
            <a:ext cx="8165432" cy="262892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part of growing do you need help with?</a:t>
            </a:r>
          </a:p>
        </p:txBody>
      </p:sp>
      <p:pic>
        <p:nvPicPr>
          <p:cNvPr id="2" name="Q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28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7951" y="48731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8328" y="4660598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DB3EBC-D8A2-4DEA-AB69-932C6FD4FE0B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6F35BF-FE86-654D-888F-53FFE97427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99518" y="-13098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1003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5577" y="1704210"/>
            <a:ext cx="7616283" cy="3536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Dear Lord Jesus,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I love you. I want to grow as a Christian.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I want you to be proud of me. Please help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me grow to be a good disciple. Help 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to get what I need to grow. Thank you.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150821-AC43-4EC0-983A-65AECEB9EA4E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6E60D9-CD41-A541-BA52-16774C5404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8164" y="-13034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29013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8670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Growing as a Christian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4FF7C8-BB82-4587-8B22-A8FA47B97BF3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7D988E-26D2-B544-8FE5-C68B40D89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2405" y="-13920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3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5309" y="1171353"/>
            <a:ext cx="7583055" cy="327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new Christian    is like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fresh plant    that needs    air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sunshine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   soil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  and rain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CEB4F2-5FE8-9D44-8A0B-D68E4E5FEC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573" y="-1323197"/>
            <a:ext cx="812800" cy="8128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366418D-A9F4-4905-B6EE-0CC581956101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21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1198" y="1106621"/>
            <a:ext cx="8179413" cy="106992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Without these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    </a:t>
            </a:r>
            <a:r>
              <a:rPr lang="en-US" sz="3600" dirty="0">
                <a:latin typeface="Century Gothic" panose="020B0502020202020204" pitchFamily="34" charset="0"/>
              </a:rPr>
              <a:t>it will not   grow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532047" y="2176542"/>
            <a:ext cx="3933087" cy="82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3D7750-2CF1-A34B-BDA7-78D8D6572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647" y="-14367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7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2311" y="1113841"/>
            <a:ext cx="755237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Believers      need      to do this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32310" y="2310399"/>
            <a:ext cx="221672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grow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10A8B7-7DBE-FD4F-BEF1-D1517CC045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9008" y="-1360746"/>
            <a:ext cx="812800" cy="8128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75DC17-CE6C-4F6B-B536-47361B9037A6}"/>
              </a:ext>
            </a:extLst>
          </p:cNvPr>
          <p:cNvSpPr txBox="1">
            <a:spLocks/>
          </p:cNvSpPr>
          <p:nvPr/>
        </p:nvSpPr>
        <p:spPr>
          <a:xfrm>
            <a:off x="4850796" y="3043945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9838" y="943843"/>
            <a:ext cx="274560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1) Pray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165600" y="943843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069838" y="2187636"/>
            <a:ext cx="258680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D6ACC6C-BE3D-7042-B0C8-533CA875B2BD}"/>
              </a:ext>
            </a:extLst>
          </p:cNvPr>
          <p:cNvSpPr txBox="1">
            <a:spLocks/>
          </p:cNvSpPr>
          <p:nvPr/>
        </p:nvSpPr>
        <p:spPr>
          <a:xfrm>
            <a:off x="1069838" y="2045753"/>
            <a:ext cx="4775199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2) Read   the Bible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6CA4B81-2FBD-6D4F-8ED8-0F3ECB2D26FF}"/>
              </a:ext>
            </a:extLst>
          </p:cNvPr>
          <p:cNvSpPr txBox="1">
            <a:spLocks/>
          </p:cNvSpPr>
          <p:nvPr/>
        </p:nvSpPr>
        <p:spPr>
          <a:xfrm>
            <a:off x="1062181" y="3368082"/>
            <a:ext cx="7520869" cy="649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3) Meet     with other Christians</a:t>
            </a:r>
            <a:r>
              <a:rPr lang="en-US" sz="36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79002C-C9AD-D443-81E1-B006AA25F4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71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 nodePh="1">
                                  <p:stCondLst>
                                    <p:cond delay="1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34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5309" y="1247487"/>
            <a:ext cx="496916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4) Give to others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F63786F-2940-6448-80C2-EDF20069A025}"/>
              </a:ext>
            </a:extLst>
          </p:cNvPr>
          <p:cNvSpPr txBox="1">
            <a:spLocks/>
          </p:cNvSpPr>
          <p:nvPr/>
        </p:nvSpPr>
        <p:spPr>
          <a:xfrm>
            <a:off x="1145309" y="2887731"/>
            <a:ext cx="678145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5) Tell   the Good News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1BFF84-3A1A-2042-8468-8A722E4C86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82780"/>
            <a:ext cx="812800" cy="8128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3EFA54-6277-44AC-8383-42DFFF7A5758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648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10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1664" y="1002738"/>
            <a:ext cx="7520671" cy="219312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Believers need to do this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grow: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463526" y="-1612217"/>
            <a:ext cx="868809" cy="8688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7CC45F-6F41-8A47-A542-C3B44229E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5370" y="-1459549"/>
            <a:ext cx="812800" cy="8128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3851AE7-D259-49D7-BEC0-4820E5D65C01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11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618835" y="1619851"/>
            <a:ext cx="838194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talk  to God    through prayer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95590F-5AD9-8B4F-9DB4-EF958ADC56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60740"/>
            <a:ext cx="812800" cy="8128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3EB866B-82D2-43AE-BA66-6EB299808BFB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01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6619" y="1473531"/>
            <a:ext cx="3034790" cy="9401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Pray to God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3801409" y="1473531"/>
            <a:ext cx="5065500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anywhere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 anytime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819F0C-8C49-704E-872D-DA5F137C60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4014" y="-1039146"/>
            <a:ext cx="812800" cy="8128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1766ED3-6B42-4DBA-AAED-1A6B9BA2B5D2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2077" y="1581438"/>
            <a:ext cx="247385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Pray with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962077" y="2673628"/>
            <a:ext cx="270268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or closed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3829118" y="1581438"/>
            <a:ext cx="3984846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your eyes open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A48AA2-7A88-4E45-B491-01DA08171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7822" y="-1003705"/>
            <a:ext cx="812800" cy="8128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26EA-62D5-4974-AAC0-EA65130ACC36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102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4" grpId="0"/>
      <p:bldP spid="7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4814" y="1318306"/>
            <a:ext cx="247534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504538" y="1318306"/>
            <a:ext cx="272472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even hear 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874814" y="2651596"/>
            <a:ext cx="338130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silent prayers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2CB9B2-F7B4-9644-AC63-F612E64BF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05663"/>
            <a:ext cx="812800" cy="8128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7DC6448-FB6C-4516-900C-3196C87C26DE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/>
      <p:bldP spid="14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971305" y="1849815"/>
            <a:ext cx="3836372" cy="1007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Isn</a:t>
            </a:r>
            <a:r>
              <a:rPr lang="en-US" sz="3600" b="1" dirty="0">
                <a:solidFill>
                  <a:srgbClr val="EC1414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</a:rPr>
              <a:t>t that cool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D48BEB-E1A2-AD46-9F42-0109DBC00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0014" y="-1316156"/>
            <a:ext cx="812800" cy="8128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77E52A7-5C3F-413A-8A7E-55003D62EE3D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3547" y="1432809"/>
            <a:ext cx="420795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 talks to you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734295" y="1432809"/>
            <a:ext cx="459656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through the Bible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52A873-0A44-A442-9175-507A5D4DD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6289" y="-1355088"/>
            <a:ext cx="812800" cy="8128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4364A3-CFBF-4EA7-BBEA-F1CC8EE668CF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88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4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468492" y="1363433"/>
            <a:ext cx="19674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Read  it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031583" y="1332880"/>
            <a:ext cx="259089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each day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4D66E5-628D-9343-B002-4A92F86F00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7475" y="-1255921"/>
            <a:ext cx="812800" cy="8128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9839B30-A8AB-41CD-AD51-F189F79E2CE8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203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228347" y="1687272"/>
            <a:ext cx="170881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Start in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264965" y="1687272"/>
            <a:ext cx="141787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Mark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B2B09D-5857-E146-B84D-6A7034D255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409646"/>
            <a:ext cx="812800" cy="8128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5A75E15-FE6F-46C4-82EA-B0EEE98AB038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719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5" grpId="0" build="p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895838" y="1521017"/>
            <a:ext cx="346372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This short book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465694" y="1521017"/>
            <a:ext cx="249399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tells about  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965022" y="2554885"/>
            <a:ext cx="249399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</a:rPr>
              <a:t> life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13A0C4-8CEC-E441-9E9F-7BC0F141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38712"/>
            <a:ext cx="812800" cy="8128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86A190-260A-4DD7-BA3A-97BFA315207F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075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5" grpId="0"/>
      <p:bldP spid="6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106550" y="1509818"/>
            <a:ext cx="230456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Christians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733080" y="1505406"/>
            <a:ext cx="268778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need to be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989457" y="2349570"/>
            <a:ext cx="5123786" cy="996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with their believing 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989457" y="3217961"/>
            <a:ext cx="510313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brothers and sisters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6577502" y="1420143"/>
            <a:ext cx="1283945" cy="910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0716E4-62FC-5642-B48F-A70B665B1F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276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012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70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build="p"/>
      <p:bldP spid="5" grpId="0"/>
      <p:bldP spid="6" grpId="0"/>
      <p:bldP spid="7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9658" y="545970"/>
            <a:ext cx="3034674" cy="15102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 Pray.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489544" y="-1029949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1AE26E-5E3C-FC45-A0EF-9CEFAFD65C16}"/>
              </a:ext>
            </a:extLst>
          </p:cNvPr>
          <p:cNvSpPr txBox="1">
            <a:spLocks/>
          </p:cNvSpPr>
          <p:nvPr/>
        </p:nvSpPr>
        <p:spPr>
          <a:xfrm>
            <a:off x="429658" y="1814277"/>
            <a:ext cx="6102811" cy="1324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 Read the Bible.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2A357A2-6B07-CE48-916F-6EC3AD00F06D}"/>
              </a:ext>
            </a:extLst>
          </p:cNvPr>
          <p:cNvSpPr txBox="1">
            <a:spLocks/>
          </p:cNvSpPr>
          <p:nvPr/>
        </p:nvSpPr>
        <p:spPr>
          <a:xfrm>
            <a:off x="429658" y="3557948"/>
            <a:ext cx="8607464" cy="863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3)  Meet with other Christians.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0351D7-0CFE-054B-8E90-F2DC386052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5647" y="-13886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2902" y="957482"/>
            <a:ext cx="279455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If you can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</a:rPr>
              <a:t>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612878" y="945197"/>
            <a:ext cx="337904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go to church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22902" y="2209708"/>
            <a:ext cx="231426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ask God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2969215" y="2209708"/>
            <a:ext cx="4451926" cy="97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Christian friends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7D5FA2-4D51-C64E-8405-7A98BF430B1E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99568" y="3449292"/>
            <a:ext cx="4942006" cy="1529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Bible teachers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942890-2D30-1A42-9D86-3AFE56F5A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76617" y="-14709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38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 nodePh="1">
                                  <p:stCondLst>
                                    <p:cond delay="80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/>
      <p:bldP spid="14" grpId="0"/>
      <p:bldP spid="18" grpId="0"/>
      <p:bldP spid="9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250070"/>
            <a:ext cx="4210493" cy="11724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is to give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209710" y="1227169"/>
            <a:ext cx="2836163" cy="101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</a:rPr>
              <a:t>s heart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091DB6-287A-C543-A6C2-E36F4A4FC1D9}"/>
              </a:ext>
            </a:extLst>
          </p:cNvPr>
          <p:cNvSpPr txBox="1">
            <a:spLocks/>
          </p:cNvSpPr>
          <p:nvPr/>
        </p:nvSpPr>
        <p:spPr>
          <a:xfrm>
            <a:off x="1235831" y="2172325"/>
            <a:ext cx="2314355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those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62EB86-8D34-1A44-AB00-9E971AA08A7E}"/>
              </a:ext>
            </a:extLst>
          </p:cNvPr>
          <p:cNvSpPr txBox="1">
            <a:spLocks/>
          </p:cNvSpPr>
          <p:nvPr/>
        </p:nvSpPr>
        <p:spPr>
          <a:xfrm>
            <a:off x="3918589" y="2173133"/>
            <a:ext cx="4210493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need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23B712-0DEC-6940-BA79-C08169A11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283625"/>
            <a:ext cx="812800" cy="81280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DD06161-8989-4A68-AD12-40BC83C25A81}"/>
              </a:ext>
            </a:extLst>
          </p:cNvPr>
          <p:cNvSpPr txBox="1">
            <a:spLocks/>
          </p:cNvSpPr>
          <p:nvPr/>
        </p:nvSpPr>
        <p:spPr>
          <a:xfrm>
            <a:off x="5950548" y="3811849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4" grpId="0"/>
      <p:bldP spid="7" grpId="0"/>
      <p:bldP spid="9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2902" y="957482"/>
            <a:ext cx="412722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Churches help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017822" y="936882"/>
            <a:ext cx="337904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553634" y="957482"/>
            <a:ext cx="279455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needy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622902" y="2125823"/>
            <a:ext cx="4156364" cy="97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you can too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7D5FA2-4D51-C64E-8405-7A98BF430B1E}"/>
              </a:ext>
            </a:extLst>
          </p:cNvPr>
          <p:cNvSpPr txBox="1">
            <a:spLocks/>
          </p:cNvSpPr>
          <p:nvPr/>
        </p:nvSpPr>
        <p:spPr>
          <a:xfrm>
            <a:off x="5738599" y="3890044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41D694-8080-1D42-858B-A35D4B5DE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4048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218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 nodePh="1">
                                  <p:stCondLst>
                                    <p:cond delay="70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/>
      <p:bldP spid="14" grpId="0"/>
      <p:bldP spid="1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2902" y="957482"/>
            <a:ext cx="384749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Open your eyes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470400" y="965234"/>
            <a:ext cx="326967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to see hurts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7D5FA2-4D51-C64E-8405-7A98BF430B1E}"/>
              </a:ext>
            </a:extLst>
          </p:cNvPr>
          <p:cNvSpPr txBox="1">
            <a:spLocks/>
          </p:cNvSpPr>
          <p:nvPr/>
        </p:nvSpPr>
        <p:spPr>
          <a:xfrm>
            <a:off x="2695007" y="3170536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6F4172-7402-E848-BC71-41D48F2CA3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166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77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/>
      <p:bldP spid="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1416" y="1314131"/>
            <a:ext cx="340415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can you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027055" y="1332880"/>
            <a:ext cx="145934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share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848043" y="1332880"/>
            <a:ext cx="294118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others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7D5FA2-4D51-C64E-8405-7A98BF430B1E}"/>
              </a:ext>
            </a:extLst>
          </p:cNvPr>
          <p:cNvSpPr txBox="1">
            <a:spLocks/>
          </p:cNvSpPr>
          <p:nvPr/>
        </p:nvSpPr>
        <p:spPr>
          <a:xfrm>
            <a:off x="5380253" y="3276890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81D0FE-94FA-0743-A8AE-E8DD66C799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166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612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/>
      <p:bldP spid="14" grpId="0"/>
      <p:bldP spid="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211" y="1166586"/>
            <a:ext cx="480098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There are probably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326557" y="1166586"/>
            <a:ext cx="216444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children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6408781" y="2258707"/>
            <a:ext cx="2869699" cy="97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know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7D5FA2-4D51-C64E-8405-7A98BF430B1E}"/>
              </a:ext>
            </a:extLst>
          </p:cNvPr>
          <p:cNvSpPr txBox="1">
            <a:spLocks/>
          </p:cNvSpPr>
          <p:nvPr/>
        </p:nvSpPr>
        <p:spPr>
          <a:xfrm>
            <a:off x="2695007" y="3566911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C1E0AD4-3356-D845-BD24-D0480EC44FB9}"/>
              </a:ext>
            </a:extLst>
          </p:cNvPr>
          <p:cNvSpPr txBox="1">
            <a:spLocks/>
          </p:cNvSpPr>
          <p:nvPr/>
        </p:nvSpPr>
        <p:spPr>
          <a:xfrm>
            <a:off x="3374867" y="2264838"/>
            <a:ext cx="277427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who do not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911189D-7851-2D4E-BFEF-D2E8B9FC1F33}"/>
              </a:ext>
            </a:extLst>
          </p:cNvPr>
          <p:cNvSpPr txBox="1">
            <a:spLocks/>
          </p:cNvSpPr>
          <p:nvPr/>
        </p:nvSpPr>
        <p:spPr>
          <a:xfrm>
            <a:off x="556199" y="2292968"/>
            <a:ext cx="255902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your life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B584A8-D139-CE4E-9A03-79640FF597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056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235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 nodePh="1">
                                  <p:stCondLst>
                                    <p:cond delay="110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4" grpId="0"/>
      <p:bldP spid="18" grpId="0"/>
      <p:bldP spid="9" grpId="0"/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6438" y="1008807"/>
            <a:ext cx="3930625" cy="11170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Tell your friends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257964" y="1011299"/>
            <a:ext cx="433185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Jesus came into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22903" y="2271846"/>
            <a:ext cx="231426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my life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2937165" y="2271846"/>
            <a:ext cx="5043053" cy="97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Want to meet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7D5FA2-4D51-C64E-8405-7A98BF430B1E}"/>
              </a:ext>
            </a:extLst>
          </p:cNvPr>
          <p:cNvSpPr txBox="1">
            <a:spLocks/>
          </p:cNvSpPr>
          <p:nvPr/>
        </p:nvSpPr>
        <p:spPr>
          <a:xfrm>
            <a:off x="2429669" y="3597660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402462-9D2E-F446-993B-42EB513CA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387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173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 nodePh="1">
                                  <p:stCondLst>
                                    <p:cond delay="70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/>
      <p:bldP spid="14" grpId="0"/>
      <p:bldP spid="1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2902" y="957482"/>
            <a:ext cx="298997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This is called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612878" y="967231"/>
            <a:ext cx="457054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the 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Good News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7D5FA2-4D51-C64E-8405-7A98BF430B1E}"/>
              </a:ext>
            </a:extLst>
          </p:cNvPr>
          <p:cNvSpPr txBox="1">
            <a:spLocks/>
          </p:cNvSpPr>
          <p:nvPr/>
        </p:nvSpPr>
        <p:spPr>
          <a:xfrm>
            <a:off x="5664459" y="3613325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000672-8CAE-1A42-841B-D01C367977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166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919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5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/>
      <p:bldP spid="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7417" y="1035150"/>
            <a:ext cx="342262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Growing takes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053444" y="1035150"/>
            <a:ext cx="145142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time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907421" y="1035150"/>
            <a:ext cx="262829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effort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7D5FA2-4D51-C64E-8405-7A98BF430B1E}"/>
              </a:ext>
            </a:extLst>
          </p:cNvPr>
          <p:cNvSpPr txBox="1">
            <a:spLocks/>
          </p:cNvSpPr>
          <p:nvPr/>
        </p:nvSpPr>
        <p:spPr>
          <a:xfrm>
            <a:off x="622902" y="1912963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CA2187-4699-2342-BE82-AAD253FE2E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918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462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/>
      <p:bldP spid="14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9534" y="950136"/>
            <a:ext cx="279455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300584" y="959803"/>
            <a:ext cx="337904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is your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572000" y="1004775"/>
            <a:ext cx="329331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loving Father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7D5FA2-4D51-C64E-8405-7A98BF430B1E}"/>
              </a:ext>
            </a:extLst>
          </p:cNvPr>
          <p:cNvSpPr txBox="1">
            <a:spLocks/>
          </p:cNvSpPr>
          <p:nvPr/>
        </p:nvSpPr>
        <p:spPr>
          <a:xfrm>
            <a:off x="622902" y="1912963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53EB95-8D9C-A044-B5E7-24D83CED68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4536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72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/>
      <p:bldP spid="1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572000" y="670235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01E65B5-F0E3-BF48-81C2-72D66F8E7FE9}"/>
              </a:ext>
            </a:extLst>
          </p:cNvPr>
          <p:cNvSpPr txBox="1">
            <a:spLocks/>
          </p:cNvSpPr>
          <p:nvPr/>
        </p:nvSpPr>
        <p:spPr>
          <a:xfrm>
            <a:off x="947650" y="890304"/>
            <a:ext cx="6178268" cy="1197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 Give to others.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2EE22D-A4D4-B94D-A814-F7273725F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650" y="2618831"/>
            <a:ext cx="7036666" cy="106047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 Tell the Good News.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67F66A-C75C-A142-9A55-51523D4438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3081" y="-12579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6" grpId="0"/>
      <p:bldP spid="1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2609" y="927581"/>
            <a:ext cx="118022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142836" y="928523"/>
            <a:ext cx="338974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will teach you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863623" y="2283384"/>
            <a:ext cx="322000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help you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4194837" y="2262717"/>
            <a:ext cx="2992582" cy="97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grow up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7D5FA2-4D51-C64E-8405-7A98BF430B1E}"/>
              </a:ext>
            </a:extLst>
          </p:cNvPr>
          <p:cNvSpPr txBox="1">
            <a:spLocks/>
          </p:cNvSpPr>
          <p:nvPr/>
        </p:nvSpPr>
        <p:spPr>
          <a:xfrm>
            <a:off x="2359884" y="3424916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E472FB-E2BB-2446-A3CA-AC534DE93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547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050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/>
      <p:bldP spid="14" grpId="0"/>
      <p:bldP spid="1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6809" y="972769"/>
            <a:ext cx="8059479" cy="235432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talk to God through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prayer.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786102" y="74121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71AD19-3FDD-254F-B54E-12FC939897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906" y="-13678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2874" y="1057038"/>
            <a:ext cx="7647010" cy="22800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Pray to God anywhere,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anytime.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768235" y="724278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BAF30F-C737-D143-90B4-25249F897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7147" y="-13257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8495" y="1318295"/>
            <a:ext cx="7647010" cy="228000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Pray with your eyes open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or closed.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768235" y="724278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28F848-B500-A241-A600-EA43976DBC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2063" y="-10732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96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85076</TotalTime>
  <Words>621</Words>
  <Application>Microsoft Macintosh PowerPoint</Application>
  <PresentationFormat>On-screen Show (16:10)</PresentationFormat>
  <Paragraphs>155</Paragraphs>
  <Slides>60</Slides>
  <Notes>0</Notes>
  <HiddenSlides>0</HiddenSlides>
  <MMClips>63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691</cp:revision>
  <dcterms:created xsi:type="dcterms:W3CDTF">2017-01-10T01:35:56Z</dcterms:created>
  <dcterms:modified xsi:type="dcterms:W3CDTF">2018-11-08T21:35:40Z</dcterms:modified>
</cp:coreProperties>
</file>