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514" r:id="rId3"/>
    <p:sldId id="604" r:id="rId4"/>
    <p:sldId id="605" r:id="rId5"/>
    <p:sldId id="606" r:id="rId6"/>
    <p:sldId id="607" r:id="rId7"/>
    <p:sldId id="608" r:id="rId8"/>
    <p:sldId id="609" r:id="rId9"/>
    <p:sldId id="610" r:id="rId10"/>
    <p:sldId id="611" r:id="rId11"/>
    <p:sldId id="612" r:id="rId12"/>
    <p:sldId id="613" r:id="rId13"/>
    <p:sldId id="614" r:id="rId14"/>
    <p:sldId id="615" r:id="rId15"/>
    <p:sldId id="616" r:id="rId16"/>
    <p:sldId id="617" r:id="rId17"/>
    <p:sldId id="618" r:id="rId18"/>
    <p:sldId id="619" r:id="rId19"/>
    <p:sldId id="620" r:id="rId20"/>
    <p:sldId id="621" r:id="rId21"/>
    <p:sldId id="622" r:id="rId22"/>
    <p:sldId id="623" r:id="rId23"/>
    <p:sldId id="624" r:id="rId24"/>
    <p:sldId id="286" r:id="rId25"/>
    <p:sldId id="384" r:id="rId26"/>
    <p:sldId id="452" r:id="rId27"/>
    <p:sldId id="453" r:id="rId28"/>
    <p:sldId id="290" r:id="rId29"/>
    <p:sldId id="303" r:id="rId30"/>
    <p:sldId id="512" r:id="rId31"/>
    <p:sldId id="625" r:id="rId32"/>
    <p:sldId id="626" r:id="rId33"/>
    <p:sldId id="627" r:id="rId34"/>
    <p:sldId id="628" r:id="rId35"/>
    <p:sldId id="629" r:id="rId36"/>
    <p:sldId id="630" r:id="rId37"/>
    <p:sldId id="631" r:id="rId38"/>
    <p:sldId id="632" r:id="rId39"/>
    <p:sldId id="633" r:id="rId40"/>
    <p:sldId id="634" r:id="rId41"/>
    <p:sldId id="635" r:id="rId42"/>
    <p:sldId id="636" r:id="rId43"/>
    <p:sldId id="637" r:id="rId44"/>
    <p:sldId id="638" r:id="rId45"/>
    <p:sldId id="639" r:id="rId46"/>
    <p:sldId id="640" r:id="rId47"/>
    <p:sldId id="641" r:id="rId48"/>
    <p:sldId id="642" r:id="rId49"/>
    <p:sldId id="643" r:id="rId5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51" autoAdjust="0"/>
    <p:restoredTop sz="94660"/>
  </p:normalViewPr>
  <p:slideViewPr>
    <p:cSldViewPr snapToGrid="0">
      <p:cViewPr varScale="1">
        <p:scale>
          <a:sx n="65" d="100"/>
          <a:sy n="65" d="100"/>
        </p:scale>
        <p:origin x="66" y="10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24310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313770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404683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352740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0EFA95-4F9C-4634-9B0A-EDE0918E3D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76763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0EFA95-4F9C-4634-9B0A-EDE0918E3D21}"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71143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0EFA95-4F9C-4634-9B0A-EDE0918E3D21}" type="datetimeFigureOut">
              <a:rPr lang="en-US" smtClean="0"/>
              <a:t>8/3/2019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91661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0EFA95-4F9C-4634-9B0A-EDE0918E3D21}" type="datetimeFigureOut">
              <a:rPr lang="en-US" smtClean="0"/>
              <a:t>8/3/2019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351400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EFA95-4F9C-4634-9B0A-EDE0918E3D21}" type="datetimeFigureOut">
              <a:rPr lang="en-US" smtClean="0"/>
              <a:t>8/3/2019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296190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80EFA95-4F9C-4634-9B0A-EDE0918E3D21}"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69592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80EFA95-4F9C-4634-9B0A-EDE0918E3D21}"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427896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380EFA95-4F9C-4634-9B0A-EDE0918E3D21}" type="datetimeFigureOut">
              <a:rPr lang="en-US" smtClean="0"/>
              <a:t>8/3/2019</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2542452-24C1-4705-8936-F9C0E86BD6C0}" type="slidenum">
              <a:rPr lang="en-US" smtClean="0"/>
              <a:t>‹#›</a:t>
            </a:fld>
            <a:endParaRPr lang="en-US"/>
          </a:p>
        </p:txBody>
      </p:sp>
    </p:spTree>
    <p:extLst>
      <p:ext uri="{BB962C8B-B14F-4D97-AF65-F5344CB8AC3E}">
        <p14:creationId xmlns:p14="http://schemas.microsoft.com/office/powerpoint/2010/main" val="821320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5.m4a"/><Relationship Id="rId1" Type="http://schemas.microsoft.com/office/2007/relationships/media" Target="../media/media25.m4a"/><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6.m4a"/><Relationship Id="rId1" Type="http://schemas.microsoft.com/office/2007/relationships/media" Target="../media/media26.m4a"/><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7.m4a"/><Relationship Id="rId1" Type="http://schemas.microsoft.com/office/2007/relationships/media" Target="../media/media27.m4a"/><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8.m4a"/><Relationship Id="rId1" Type="http://schemas.microsoft.com/office/2007/relationships/media" Target="../media/media28.m4a"/><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9.m4a"/><Relationship Id="rId1" Type="http://schemas.microsoft.com/office/2007/relationships/media" Target="../media/media29.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0.m4a"/><Relationship Id="rId1" Type="http://schemas.microsoft.com/office/2007/relationships/media" Target="../media/media30.m4a"/><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1.m4a"/><Relationship Id="rId1" Type="http://schemas.microsoft.com/office/2007/relationships/media" Target="../media/media31.m4a"/><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2.m4a"/><Relationship Id="rId1" Type="http://schemas.microsoft.com/office/2007/relationships/media" Target="../media/media32.m4a"/><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3.m4a"/><Relationship Id="rId1" Type="http://schemas.microsoft.com/office/2007/relationships/media" Target="../media/media33.m4a"/><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4.m4a"/><Relationship Id="rId1" Type="http://schemas.microsoft.com/office/2007/relationships/media" Target="../media/media34.m4a"/><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5.m4a"/><Relationship Id="rId1" Type="http://schemas.microsoft.com/office/2007/relationships/media" Target="../media/media35.m4a"/><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6.m4a"/><Relationship Id="rId1" Type="http://schemas.microsoft.com/office/2007/relationships/media" Target="../media/media36.m4a"/><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7.m4a"/><Relationship Id="rId1" Type="http://schemas.microsoft.com/office/2007/relationships/media" Target="../media/media37.m4a"/><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8.m4a"/><Relationship Id="rId1" Type="http://schemas.microsoft.com/office/2007/relationships/media" Target="../media/media38.m4a"/><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9.m4a"/><Relationship Id="rId1" Type="http://schemas.microsoft.com/office/2007/relationships/media" Target="../media/media39.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0.m4a"/><Relationship Id="rId1" Type="http://schemas.microsoft.com/office/2007/relationships/media" Target="../media/media40.m4a"/><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1.m4a"/><Relationship Id="rId1" Type="http://schemas.microsoft.com/office/2007/relationships/media" Target="../media/media41.m4a"/><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2.m4a"/><Relationship Id="rId1" Type="http://schemas.microsoft.com/office/2007/relationships/media" Target="../media/media42.m4a"/><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3.m4a"/><Relationship Id="rId1" Type="http://schemas.microsoft.com/office/2007/relationships/media" Target="../media/media43.m4a"/><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4.m4a"/><Relationship Id="rId1" Type="http://schemas.microsoft.com/office/2007/relationships/media" Target="../media/media44.m4a"/><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5.m4a"/><Relationship Id="rId1" Type="http://schemas.microsoft.com/office/2007/relationships/media" Target="../media/media45.m4a"/><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6.m4a"/><Relationship Id="rId1" Type="http://schemas.microsoft.com/office/2007/relationships/media" Target="../media/media46.m4a"/><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7.m4a"/><Relationship Id="rId1" Type="http://schemas.microsoft.com/office/2007/relationships/media" Target="../media/media47.m4a"/><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8.m4a"/><Relationship Id="rId1" Type="http://schemas.microsoft.com/office/2007/relationships/media" Target="../media/media48.m4a"/><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9.m4a"/><Relationship Id="rId1" Type="http://schemas.microsoft.com/office/2007/relationships/media" Target="../media/media49.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17" name="Title 3">
            <a:extLst>
              <a:ext uri="{FF2B5EF4-FFF2-40B4-BE49-F238E27FC236}">
                <a16:creationId xmlns:a16="http://schemas.microsoft.com/office/drawing/2014/main" id="{F454B466-122F-4A80-88D8-517BFD463883}"/>
              </a:ext>
            </a:extLst>
          </p:cNvPr>
          <p:cNvSpPr txBox="1">
            <a:spLocks/>
          </p:cNvSpPr>
          <p:nvPr/>
        </p:nvSpPr>
        <p:spPr>
          <a:xfrm>
            <a:off x="4316370" y="2208758"/>
            <a:ext cx="4413482" cy="2559323"/>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3600" dirty="0">
                <a:latin typeface="Century Gothic" panose="020B0502020202020204" pitchFamily="34" charset="0"/>
              </a:rPr>
              <a:t>Story in Easy Read English</a:t>
            </a:r>
          </a:p>
          <a:p>
            <a:pPr>
              <a:lnSpc>
                <a:spcPct val="150000"/>
              </a:lnSpc>
            </a:pPr>
            <a:r>
              <a:rPr lang="en-US" sz="3600" dirty="0">
                <a:latin typeface="Century Gothic" panose="020B0502020202020204" pitchFamily="34" charset="0"/>
              </a:rPr>
              <a:t>Questions</a:t>
            </a:r>
          </a:p>
          <a:p>
            <a:pPr>
              <a:lnSpc>
                <a:spcPct val="150000"/>
              </a:lnSpc>
            </a:pPr>
            <a:r>
              <a:rPr lang="en-US" sz="3600" dirty="0">
                <a:latin typeface="Century Gothic" panose="020B0502020202020204" pitchFamily="34" charset="0"/>
              </a:rPr>
              <a:t>Story in Phrases</a:t>
            </a:r>
          </a:p>
        </p:txBody>
      </p:sp>
      <p:sp>
        <p:nvSpPr>
          <p:cNvPr id="13" name="TextBox 12">
            <a:extLst>
              <a:ext uri="{FF2B5EF4-FFF2-40B4-BE49-F238E27FC236}">
                <a16:creationId xmlns:a16="http://schemas.microsoft.com/office/drawing/2014/main" id="{77393756-768C-4A1C-ACE1-CE026C2BB293}"/>
              </a:ext>
            </a:extLst>
          </p:cNvPr>
          <p:cNvSpPr txBox="1"/>
          <p:nvPr/>
        </p:nvSpPr>
        <p:spPr>
          <a:xfrm>
            <a:off x="243440" y="465466"/>
            <a:ext cx="3348160" cy="1107996"/>
          </a:xfrm>
          <a:prstGeom prst="rect">
            <a:avLst/>
          </a:prstGeom>
          <a:noFill/>
          <a:ln>
            <a:noFill/>
          </a:ln>
        </p:spPr>
        <p:txBody>
          <a:bodyPr wrap="square" rtlCol="0">
            <a:spAutoFit/>
          </a:bodyPr>
          <a:lstStyle/>
          <a:p>
            <a:pPr algn="ctr"/>
            <a:r>
              <a:rPr lang="en-US" sz="6600" b="1" dirty="0">
                <a:solidFill>
                  <a:srgbClr val="7030A0"/>
                </a:solidFill>
                <a:latin typeface="Century Gothic" panose="020B0502020202020204" pitchFamily="34" charset="0"/>
              </a:rPr>
              <a:t>Part 4</a:t>
            </a:r>
          </a:p>
        </p:txBody>
      </p:sp>
      <p:cxnSp>
        <p:nvCxnSpPr>
          <p:cNvPr id="14" name="Straight Connector 13">
            <a:extLst>
              <a:ext uri="{FF2B5EF4-FFF2-40B4-BE49-F238E27FC236}">
                <a16:creationId xmlns:a16="http://schemas.microsoft.com/office/drawing/2014/main" id="{45F75B4A-53AB-4643-885A-41B83FFA3BFB}"/>
              </a:ext>
            </a:extLst>
          </p:cNvPr>
          <p:cNvCxnSpPr>
            <a:cxnSpLocks/>
          </p:cNvCxnSpPr>
          <p:nvPr/>
        </p:nvCxnSpPr>
        <p:spPr>
          <a:xfrm>
            <a:off x="0" y="1845190"/>
            <a:ext cx="91440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34F451F-B7E6-4AA2-AEB3-239DDADDC117}"/>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FDDC13C-B867-4CD5-ACF9-59D07115114C}"/>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95BB97B0-0CAD-4720-AA26-89E8513A8001}"/>
              </a:ext>
            </a:extLst>
          </p:cNvPr>
          <p:cNvSpPr txBox="1"/>
          <p:nvPr/>
        </p:nvSpPr>
        <p:spPr>
          <a:xfrm>
            <a:off x="4166103" y="450038"/>
            <a:ext cx="4627756" cy="1200329"/>
          </a:xfrm>
          <a:prstGeom prst="rect">
            <a:avLst/>
          </a:prstGeom>
          <a:noFill/>
        </p:spPr>
        <p:txBody>
          <a:bodyPr wrap="square" rtlCol="0">
            <a:spAutoFit/>
          </a:bodyPr>
          <a:lstStyle/>
          <a:p>
            <a:pPr lvl="0"/>
            <a:r>
              <a:rPr lang="en-US" sz="3600" b="1" dirty="0">
                <a:solidFill>
                  <a:prstClr val="black"/>
                </a:solidFill>
                <a:latin typeface="Century Gothic" panose="020B0502020202020204" pitchFamily="34" charset="0"/>
              </a:rPr>
              <a:t>44. Jesus Goes Back to Heaven</a:t>
            </a:r>
            <a:endParaRPr lang="en-US" sz="3600" dirty="0">
              <a:solidFill>
                <a:prstClr val="black"/>
              </a:solidFill>
              <a:latin typeface="Century Gothic" panose="020B0502020202020204" pitchFamily="34" charset="0"/>
            </a:endParaRPr>
          </a:p>
        </p:txBody>
      </p:sp>
      <p:pic>
        <p:nvPicPr>
          <p:cNvPr id="11" name="Picture 10">
            <a:extLst>
              <a:ext uri="{FF2B5EF4-FFF2-40B4-BE49-F238E27FC236}">
                <a16:creationId xmlns:a16="http://schemas.microsoft.com/office/drawing/2014/main" id="{9B21CEA3-0251-4A29-8C2D-49041C7B681B}"/>
              </a:ext>
            </a:extLst>
          </p:cNvPr>
          <p:cNvPicPr/>
          <p:nvPr/>
        </p:nvPicPr>
        <p:blipFill rotWithShape="1">
          <a:blip r:embed="rId4" cstate="print">
            <a:extLst>
              <a:ext uri="{BEBA8EAE-BF5A-486C-A8C5-ECC9F3942E4B}">
                <a14:imgProps xmlns:a14="http://schemas.microsoft.com/office/drawing/2010/main">
                  <a14:imgLayer r:embed="rId5">
                    <a14:imgEffect>
                      <a14:brightnessContrast bright="39000" contrast="63000"/>
                    </a14:imgEffect>
                  </a14:imgLayer>
                </a14:imgProps>
              </a:ext>
              <a:ext uri="{28A0092B-C50C-407E-A947-70E740481C1C}">
                <a14:useLocalDpi xmlns:a14="http://schemas.microsoft.com/office/drawing/2010/main" val="0"/>
              </a:ext>
            </a:extLst>
          </a:blip>
          <a:srcRect t="1435" b="5825"/>
          <a:stretch/>
        </p:blipFill>
        <p:spPr bwMode="auto">
          <a:xfrm rot="10800000">
            <a:off x="1092819" y="1935610"/>
            <a:ext cx="2587989" cy="3386851"/>
          </a:xfrm>
          <a:prstGeom prst="rect">
            <a:avLst/>
          </a:prstGeom>
          <a:ln>
            <a:noFill/>
          </a:ln>
          <a:extLst>
            <a:ext uri="{53640926-AAD7-44D8-BBD7-CCE9431645EC}">
              <a14:shadowObscured xmlns:a14="http://schemas.microsoft.com/office/drawing/2010/main"/>
            </a:ex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2" name="Recorded Sound">
            <a:hlinkClick r:id="" action="ppaction://media"/>
            <a:extLst>
              <a:ext uri="{FF2B5EF4-FFF2-40B4-BE49-F238E27FC236}">
                <a16:creationId xmlns:a16="http://schemas.microsoft.com/office/drawing/2014/main" id="{F423DD0C-E9BE-433D-8DD2-D1C0A0FCB2E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22500" y="-1178074"/>
            <a:ext cx="609600" cy="609600"/>
          </a:xfrm>
          <a:prstGeom prst="rect">
            <a:avLst/>
          </a:prstGeom>
        </p:spPr>
      </p:pic>
    </p:spTree>
    <p:extLst>
      <p:ext uri="{BB962C8B-B14F-4D97-AF65-F5344CB8AC3E}">
        <p14:creationId xmlns:p14="http://schemas.microsoft.com/office/powerpoint/2010/main" val="117776654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193"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grpId="0" nodeType="withEffect">
                                  <p:stCondLst>
                                    <p:cond delay="70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par>
                                <p:cTn id="16" presetID="10" presetClass="exit" presetSubtype="0" fill="hold" grpId="0" nodeType="withEffect">
                                  <p:stCondLst>
                                    <p:cond delay="19000"/>
                                  </p:stCondLst>
                                  <p:childTnLst>
                                    <p:animEffect transition="out" filter="fade">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7" grpId="0" animBg="1"/>
      <p:bldP spid="17" grpId="0"/>
      <p:bldP spid="13"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93961" y="1194490"/>
            <a:ext cx="7004724"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“Yes,” Peter said. </a:t>
            </a:r>
          </a:p>
          <a:p>
            <a:pPr algn="l">
              <a:lnSpc>
                <a:spcPct val="150000"/>
              </a:lnSpc>
            </a:pPr>
            <a:r>
              <a:rPr lang="en-US" sz="4000" dirty="0">
                <a:latin typeface="Century Gothic" panose="020B0502020202020204" pitchFamily="34" charset="0"/>
              </a:rPr>
              <a:t>“You know that I love you.”</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7E7E846D-B7E5-4B26-8D46-CC1E6FAA13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81200" y="-1157709"/>
            <a:ext cx="609600" cy="609600"/>
          </a:xfrm>
          <a:prstGeom prst="rect">
            <a:avLst/>
          </a:prstGeom>
        </p:spPr>
      </p:pic>
    </p:spTree>
    <p:extLst>
      <p:ext uri="{BB962C8B-B14F-4D97-AF65-F5344CB8AC3E}">
        <p14:creationId xmlns:p14="http://schemas.microsoft.com/office/powerpoint/2010/main" val="393612312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369"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45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858062" y="1532383"/>
            <a:ext cx="7792230"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“Then take care of my sheep,” </a:t>
            </a:r>
          </a:p>
          <a:p>
            <a:pPr algn="l">
              <a:lnSpc>
                <a:spcPct val="150000"/>
              </a:lnSpc>
            </a:pPr>
            <a:r>
              <a:rPr lang="en-US" sz="4000" dirty="0">
                <a:latin typeface="Century Gothic" panose="020B0502020202020204" pitchFamily="34" charset="0"/>
              </a:rPr>
              <a:t>Jesus said.</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148CD6BD-2519-4F7C-8218-A1B43771DA9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08200" y="-1163532"/>
            <a:ext cx="609600" cy="609600"/>
          </a:xfrm>
          <a:prstGeom prst="rect">
            <a:avLst/>
          </a:prstGeom>
        </p:spPr>
      </p:pic>
    </p:spTree>
    <p:extLst>
      <p:ext uri="{BB962C8B-B14F-4D97-AF65-F5344CB8AC3E}">
        <p14:creationId xmlns:p14="http://schemas.microsoft.com/office/powerpoint/2010/main" val="66013296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09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500"/>
                                        <p:tgtEl>
                                          <p:spTgt spid="4">
                                            <p:txEl>
                                              <p:pRg st="1" end="1"/>
                                            </p:txEl>
                                          </p:spTgt>
                                        </p:tgtEl>
                                      </p:cBhvr>
                                    </p:animEffect>
                                  </p:childTnLst>
                                </p:cTn>
                              </p:par>
                              <p:par>
                                <p:cTn id="13" presetID="10" presetClass="exit" presetSubtype="0" fill="hold" grpId="0" nodeType="withEffect">
                                  <p:stCondLst>
                                    <p:cond delay="13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14448" y="1194490"/>
            <a:ext cx="7262143"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This meant that Peter was to </a:t>
            </a:r>
          </a:p>
          <a:p>
            <a:pPr algn="l">
              <a:lnSpc>
                <a:spcPct val="150000"/>
              </a:lnSpc>
            </a:pPr>
            <a:r>
              <a:rPr lang="en-US" sz="4000" dirty="0">
                <a:latin typeface="Century Gothic" panose="020B0502020202020204" pitchFamily="34" charset="0"/>
              </a:rPr>
              <a:t>take care of the believers.</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3B8B6759-037D-4B5A-ACBB-AF683393C9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66900" y="-1159605"/>
            <a:ext cx="609600" cy="609600"/>
          </a:xfrm>
          <a:prstGeom prst="rect">
            <a:avLst/>
          </a:prstGeom>
        </p:spPr>
      </p:pic>
    </p:spTree>
    <p:extLst>
      <p:ext uri="{BB962C8B-B14F-4D97-AF65-F5344CB8AC3E}">
        <p14:creationId xmlns:p14="http://schemas.microsoft.com/office/powerpoint/2010/main" val="202616615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4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6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93961" y="1194490"/>
            <a:ext cx="6811570"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Jesus told all his followers,</a:t>
            </a:r>
          </a:p>
          <a:p>
            <a:pPr algn="l">
              <a:lnSpc>
                <a:spcPct val="150000"/>
              </a:lnSpc>
            </a:pPr>
            <a:r>
              <a:rPr lang="en-US" sz="4000" dirty="0">
                <a:solidFill>
                  <a:prstClr val="black"/>
                </a:solidFill>
                <a:latin typeface="Century Gothic" panose="020B0502020202020204" pitchFamily="34" charset="0"/>
              </a:rPr>
              <a:t>“You must love each other </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Recorded Sound">
            <a:hlinkClick r:id="" action="ppaction://media"/>
            <a:extLst>
              <a:ext uri="{FF2B5EF4-FFF2-40B4-BE49-F238E27FC236}">
                <a16:creationId xmlns:a16="http://schemas.microsoft.com/office/drawing/2014/main" id="{AD531CCC-1E24-469F-8624-0E889F79A7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70100" y="-1166031"/>
            <a:ext cx="609600" cy="609600"/>
          </a:xfrm>
          <a:prstGeom prst="rect">
            <a:avLst/>
          </a:prstGeom>
        </p:spPr>
      </p:pic>
    </p:spTree>
    <p:extLst>
      <p:ext uri="{BB962C8B-B14F-4D97-AF65-F5344CB8AC3E}">
        <p14:creationId xmlns:p14="http://schemas.microsoft.com/office/powerpoint/2010/main" val="370694353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51" fill="hold"/>
                                        <p:tgtEl>
                                          <p:spTgt spid="9"/>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4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9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9"/>
                </p:tgtEl>
              </p:cMediaNode>
            </p:audio>
          </p:childTnLst>
        </p:cTn>
      </p:par>
    </p:tnLst>
    <p:bldLst>
      <p:bldP spid="4" grpId="0" uiExpand="1"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93960" y="1194490"/>
            <a:ext cx="7349939"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in the same way that I have</a:t>
            </a:r>
          </a:p>
          <a:p>
            <a:pPr algn="l">
              <a:lnSpc>
                <a:spcPct val="150000"/>
              </a:lnSpc>
            </a:pPr>
            <a:r>
              <a:rPr lang="en-US" sz="4000" dirty="0">
                <a:latin typeface="Century Gothic" panose="020B0502020202020204" pitchFamily="34" charset="0"/>
              </a:rPr>
              <a:t>loved you.”</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07AAFC44-87C3-4017-BCC3-341ABB037E3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66900" y="-1163099"/>
            <a:ext cx="609600" cy="609600"/>
          </a:xfrm>
          <a:prstGeom prst="rect">
            <a:avLst/>
          </a:prstGeom>
        </p:spPr>
      </p:pic>
    </p:spTree>
    <p:extLst>
      <p:ext uri="{BB962C8B-B14F-4D97-AF65-F5344CB8AC3E}">
        <p14:creationId xmlns:p14="http://schemas.microsoft.com/office/powerpoint/2010/main" val="731394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30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500"/>
                                        <p:tgtEl>
                                          <p:spTgt spid="4">
                                            <p:txEl>
                                              <p:pRg st="1" end="1"/>
                                            </p:txEl>
                                          </p:spTgt>
                                        </p:tgtEl>
                                      </p:cBhvr>
                                    </p:animEffect>
                                  </p:childTnLst>
                                </p:cTn>
                              </p:par>
                              <p:par>
                                <p:cTn id="13" presetID="10" presetClass="exit" presetSubtype="0" fill="hold" grpId="0" nodeType="withEffect">
                                  <p:stCondLst>
                                    <p:cond delay="1275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95180" y="1194490"/>
            <a:ext cx="7898248"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“Go,” Jesus said, </a:t>
            </a:r>
          </a:p>
          <a:p>
            <a:pPr algn="l">
              <a:lnSpc>
                <a:spcPct val="150000"/>
              </a:lnSpc>
            </a:pPr>
            <a:r>
              <a:rPr lang="en-US" sz="4000" dirty="0">
                <a:latin typeface="Century Gothic" panose="020B0502020202020204" pitchFamily="34" charset="0"/>
              </a:rPr>
              <a:t>“Make disciples of all nations.</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68983438-D9E6-492E-A551-A68432DD47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27300" y="-1166031"/>
            <a:ext cx="609600" cy="609600"/>
          </a:xfrm>
          <a:prstGeom prst="rect">
            <a:avLst/>
          </a:prstGeom>
        </p:spPr>
      </p:pic>
    </p:spTree>
    <p:extLst>
      <p:ext uri="{BB962C8B-B14F-4D97-AF65-F5344CB8AC3E}">
        <p14:creationId xmlns:p14="http://schemas.microsoft.com/office/powerpoint/2010/main" val="60321842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899"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85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93961" y="1194490"/>
            <a:ext cx="6811570"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Baptize the believers.</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540BBFE3-4811-427E-AB74-BD69A7B647F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05000" y="-1166031"/>
            <a:ext cx="609600" cy="609600"/>
          </a:xfrm>
          <a:prstGeom prst="rect">
            <a:avLst/>
          </a:prstGeom>
        </p:spPr>
      </p:pic>
    </p:spTree>
    <p:extLst>
      <p:ext uri="{BB962C8B-B14F-4D97-AF65-F5344CB8AC3E}">
        <p14:creationId xmlns:p14="http://schemas.microsoft.com/office/powerpoint/2010/main" val="345340648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59"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90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93961" y="1194490"/>
            <a:ext cx="6811570"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Teach them to obey </a:t>
            </a:r>
          </a:p>
          <a:p>
            <a:pPr algn="l">
              <a:lnSpc>
                <a:spcPct val="150000"/>
              </a:lnSpc>
            </a:pPr>
            <a:r>
              <a:rPr lang="en-US" sz="4000" dirty="0">
                <a:latin typeface="Century Gothic" panose="020B0502020202020204" pitchFamily="34" charset="0"/>
              </a:rPr>
              <a:t>everything that I told you.</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7465D656-3D77-4C0C-A8DA-C07E348F1E5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17700" y="-1166031"/>
            <a:ext cx="609600" cy="609600"/>
          </a:xfrm>
          <a:prstGeom prst="rect">
            <a:avLst/>
          </a:prstGeom>
        </p:spPr>
      </p:pic>
    </p:spTree>
    <p:extLst>
      <p:ext uri="{BB962C8B-B14F-4D97-AF65-F5344CB8AC3E}">
        <p14:creationId xmlns:p14="http://schemas.microsoft.com/office/powerpoint/2010/main" val="51193705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60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6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93961" y="1194490"/>
            <a:ext cx="6811570"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I will be with you always, </a:t>
            </a:r>
          </a:p>
          <a:p>
            <a:pPr algn="l">
              <a:lnSpc>
                <a:spcPct val="150000"/>
              </a:lnSpc>
            </a:pPr>
            <a:r>
              <a:rPr lang="en-US" sz="4000" dirty="0">
                <a:latin typeface="Century Gothic" panose="020B0502020202020204" pitchFamily="34" charset="0"/>
              </a:rPr>
              <a:t>even to the end.”</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D289435F-21BC-4029-9158-47F6A8616B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59000" y="-1155839"/>
            <a:ext cx="609600" cy="609600"/>
          </a:xfrm>
          <a:prstGeom prst="rect">
            <a:avLst/>
          </a:prstGeom>
        </p:spPr>
      </p:pic>
    </p:spTree>
    <p:extLst>
      <p:ext uri="{BB962C8B-B14F-4D97-AF65-F5344CB8AC3E}">
        <p14:creationId xmlns:p14="http://schemas.microsoft.com/office/powerpoint/2010/main" val="35730121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58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2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35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09601" y="1194490"/>
            <a:ext cx="8343900"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Then Jesus went up into heaven.</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Recorded Sound">
            <a:hlinkClick r:id="" action="ppaction://media"/>
            <a:extLst>
              <a:ext uri="{FF2B5EF4-FFF2-40B4-BE49-F238E27FC236}">
                <a16:creationId xmlns:a16="http://schemas.microsoft.com/office/drawing/2014/main" id="{6A427CF2-5EE8-460F-BCE1-0A392BF4981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25858" y="-1583359"/>
            <a:ext cx="609600" cy="609600"/>
          </a:xfrm>
          <a:prstGeom prst="rect">
            <a:avLst/>
          </a:prstGeom>
        </p:spPr>
      </p:pic>
    </p:spTree>
    <p:extLst>
      <p:ext uri="{BB962C8B-B14F-4D97-AF65-F5344CB8AC3E}">
        <p14:creationId xmlns:p14="http://schemas.microsoft.com/office/powerpoint/2010/main" val="397799822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582"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125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3" fill="hold" display="0">
                  <p:stCondLst>
                    <p:cond delay="indefinite"/>
                  </p:stCondLst>
                  <p:endCondLst>
                    <p:cond evt="onStopAudio" delay="0">
                      <p:tgtEl>
                        <p:sldTgt/>
                      </p:tgtEl>
                    </p:cond>
                  </p:endCondLst>
                </p:cTn>
                <p:tgtEl>
                  <p:spTgt spid="3"/>
                </p:tgtEl>
              </p:cMediaNode>
            </p:audio>
          </p:childTnLst>
        </p:cTn>
      </p:par>
    </p:tnLst>
    <p:bldLst>
      <p:bldP spid="4" grpId="0" uiExpand="1" build="p"/>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22853" y="1406525"/>
            <a:ext cx="8123582"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After Jesus rose from the dead, </a:t>
            </a:r>
          </a:p>
          <a:p>
            <a:pPr algn="l">
              <a:lnSpc>
                <a:spcPct val="150000"/>
              </a:lnSpc>
            </a:pPr>
            <a:r>
              <a:rPr lang="en-US" sz="4000" dirty="0">
                <a:latin typeface="Century Gothic" panose="020B0502020202020204" pitchFamily="34" charset="0"/>
              </a:rPr>
              <a:t>more than 500 people saw him.</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Recorded Sound">
            <a:hlinkClick r:id="" action="ppaction://media"/>
            <a:extLst>
              <a:ext uri="{FF2B5EF4-FFF2-40B4-BE49-F238E27FC236}">
                <a16:creationId xmlns:a16="http://schemas.microsoft.com/office/drawing/2014/main" id="{7C2FF851-3AF9-4913-B88C-65C807CD30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82800" y="-1167517"/>
            <a:ext cx="609600" cy="609600"/>
          </a:xfrm>
          <a:prstGeom prst="rect">
            <a:avLst/>
          </a:prstGeom>
        </p:spPr>
      </p:pic>
    </p:spTree>
    <p:extLst>
      <p:ext uri="{BB962C8B-B14F-4D97-AF65-F5344CB8AC3E}">
        <p14:creationId xmlns:p14="http://schemas.microsoft.com/office/powerpoint/2010/main" val="120498890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271"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4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2025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4" grpId="0" uiExpand="1" build="p"/>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85800" y="1194490"/>
            <a:ext cx="7964491"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A cloud hid him from their sight.</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F30B7304-DEC2-4794-A956-CBD9D2B874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93900" y="-1174251"/>
            <a:ext cx="609600" cy="609600"/>
          </a:xfrm>
          <a:prstGeom prst="rect">
            <a:avLst/>
          </a:prstGeom>
        </p:spPr>
      </p:pic>
    </p:spTree>
    <p:extLst>
      <p:ext uri="{BB962C8B-B14F-4D97-AF65-F5344CB8AC3E}">
        <p14:creationId xmlns:p14="http://schemas.microsoft.com/office/powerpoint/2010/main" val="332533201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115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5374" y="1194490"/>
            <a:ext cx="7765773"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Two angels said, “Jesus will </a:t>
            </a:r>
          </a:p>
          <a:p>
            <a:pPr algn="l">
              <a:lnSpc>
                <a:spcPct val="150000"/>
              </a:lnSpc>
            </a:pPr>
            <a:r>
              <a:rPr lang="en-US" sz="4000" dirty="0">
                <a:latin typeface="Century Gothic" panose="020B0502020202020204" pitchFamily="34" charset="0"/>
              </a:rPr>
              <a:t>come back again.”</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5D6E3A80-9A4F-4CBF-85F8-1047C08037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82800" y="-1166031"/>
            <a:ext cx="609600" cy="609600"/>
          </a:xfrm>
          <a:prstGeom prst="rect">
            <a:avLst/>
          </a:prstGeom>
        </p:spPr>
      </p:pic>
    </p:spTree>
    <p:extLst>
      <p:ext uri="{BB962C8B-B14F-4D97-AF65-F5344CB8AC3E}">
        <p14:creationId xmlns:p14="http://schemas.microsoft.com/office/powerpoint/2010/main" val="419033960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16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4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5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93961" y="1194490"/>
            <a:ext cx="6811570"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 disciples felt great joy.</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77B5130B-489C-453A-B306-B593B7919E7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43100" y="-1155839"/>
            <a:ext cx="609600" cy="609600"/>
          </a:xfrm>
          <a:prstGeom prst="rect">
            <a:avLst/>
          </a:prstGeom>
        </p:spPr>
      </p:pic>
    </p:spTree>
    <p:extLst>
      <p:ext uri="{BB962C8B-B14F-4D97-AF65-F5344CB8AC3E}">
        <p14:creationId xmlns:p14="http://schemas.microsoft.com/office/powerpoint/2010/main" val="200953475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93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110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93960" y="1194490"/>
            <a:ext cx="7656331"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This was the start of the </a:t>
            </a:r>
          </a:p>
          <a:p>
            <a:pPr algn="l">
              <a:lnSpc>
                <a:spcPct val="150000"/>
              </a:lnSpc>
            </a:pPr>
            <a:r>
              <a:rPr lang="en-US" sz="4000" dirty="0">
                <a:latin typeface="Century Gothic" panose="020B0502020202020204" pitchFamily="34" charset="0"/>
              </a:rPr>
              <a:t>worldwide Christian church.</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71949280-DAA3-41FB-AF5F-11AFA1C36E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68500" y="-1166031"/>
            <a:ext cx="609600" cy="609600"/>
          </a:xfrm>
          <a:prstGeom prst="rect">
            <a:avLst/>
          </a:prstGeom>
        </p:spPr>
      </p:pic>
    </p:spTree>
    <p:extLst>
      <p:ext uri="{BB962C8B-B14F-4D97-AF65-F5344CB8AC3E}">
        <p14:creationId xmlns:p14="http://schemas.microsoft.com/office/powerpoint/2010/main" val="342742452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48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2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5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1572621"/>
            <a:ext cx="7639834" cy="295092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What did Jesus do in the 40 days that he was back on earth after he rose from the dead?</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12" name="Title 2">
            <a:extLst>
              <a:ext uri="{FF2B5EF4-FFF2-40B4-BE49-F238E27FC236}">
                <a16:creationId xmlns:a16="http://schemas.microsoft.com/office/drawing/2014/main" id="{9665BB07-F797-4A90-9BBE-D0BB6500AF88}"/>
              </a:ext>
            </a:extLst>
          </p:cNvPr>
          <p:cNvSpPr txBox="1">
            <a:spLocks/>
          </p:cNvSpPr>
          <p:nvPr/>
        </p:nvSpPr>
        <p:spPr>
          <a:xfrm>
            <a:off x="457200" y="680305"/>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1</a:t>
            </a:r>
          </a:p>
        </p:txBody>
      </p:sp>
      <p:sp>
        <p:nvSpPr>
          <p:cNvPr id="9" name="Rectangle 8">
            <a:extLst>
              <a:ext uri="{FF2B5EF4-FFF2-40B4-BE49-F238E27FC236}">
                <a16:creationId xmlns:a16="http://schemas.microsoft.com/office/drawing/2014/main" id="{8E23B2B2-10EA-425D-BB1F-7EDF01155416}"/>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0" name="Rectangle 9">
            <a:extLst>
              <a:ext uri="{FF2B5EF4-FFF2-40B4-BE49-F238E27FC236}">
                <a16:creationId xmlns:a16="http://schemas.microsoft.com/office/drawing/2014/main" id="{04681DC2-4BC0-4947-ADEA-F06C1E28219F}"/>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C81E3674-73E8-4775-86ED-25D0CBF293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44700" y="-1162562"/>
            <a:ext cx="609600" cy="609600"/>
          </a:xfrm>
          <a:prstGeom prst="rect">
            <a:avLst/>
          </a:prstGeom>
        </p:spPr>
      </p:pic>
    </p:spTree>
    <p:extLst>
      <p:ext uri="{BB962C8B-B14F-4D97-AF65-F5344CB8AC3E}">
        <p14:creationId xmlns:p14="http://schemas.microsoft.com/office/powerpoint/2010/main" val="222638290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05"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15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2049700"/>
            <a:ext cx="7639834" cy="295092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What commands did Jesus leave us?</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12" name="Title 2">
            <a:extLst>
              <a:ext uri="{FF2B5EF4-FFF2-40B4-BE49-F238E27FC236}">
                <a16:creationId xmlns:a16="http://schemas.microsoft.com/office/drawing/2014/main" id="{9665BB07-F797-4A90-9BBE-D0BB6500AF88}"/>
              </a:ext>
            </a:extLst>
          </p:cNvPr>
          <p:cNvSpPr txBox="1">
            <a:spLocks/>
          </p:cNvSpPr>
          <p:nvPr/>
        </p:nvSpPr>
        <p:spPr>
          <a:xfrm>
            <a:off x="457200" y="945346"/>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2</a:t>
            </a:r>
          </a:p>
        </p:txBody>
      </p:sp>
      <p:sp>
        <p:nvSpPr>
          <p:cNvPr id="9" name="Rectangle 8">
            <a:extLst>
              <a:ext uri="{FF2B5EF4-FFF2-40B4-BE49-F238E27FC236}">
                <a16:creationId xmlns:a16="http://schemas.microsoft.com/office/drawing/2014/main" id="{8E23B2B2-10EA-425D-BB1F-7EDF01155416}"/>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0" name="Rectangle 9">
            <a:extLst>
              <a:ext uri="{FF2B5EF4-FFF2-40B4-BE49-F238E27FC236}">
                <a16:creationId xmlns:a16="http://schemas.microsoft.com/office/drawing/2014/main" id="{04681DC2-4BC0-4947-ADEA-F06C1E28219F}"/>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E7DC7C76-7D17-4190-B9A8-E5B9C50D01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08200" y="-1161807"/>
            <a:ext cx="609600" cy="609600"/>
          </a:xfrm>
          <a:prstGeom prst="rect">
            <a:avLst/>
          </a:prstGeom>
        </p:spPr>
      </p:pic>
    </p:spTree>
    <p:extLst>
      <p:ext uri="{BB962C8B-B14F-4D97-AF65-F5344CB8AC3E}">
        <p14:creationId xmlns:p14="http://schemas.microsoft.com/office/powerpoint/2010/main" val="300723152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509"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9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1996692"/>
            <a:ext cx="7639834" cy="331743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Did the disciples obey him? How do we know?</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12" name="Title 2">
            <a:extLst>
              <a:ext uri="{FF2B5EF4-FFF2-40B4-BE49-F238E27FC236}">
                <a16:creationId xmlns:a16="http://schemas.microsoft.com/office/drawing/2014/main" id="{9665BB07-F797-4A90-9BBE-D0BB6500AF88}"/>
              </a:ext>
            </a:extLst>
          </p:cNvPr>
          <p:cNvSpPr txBox="1">
            <a:spLocks/>
          </p:cNvSpPr>
          <p:nvPr/>
        </p:nvSpPr>
        <p:spPr>
          <a:xfrm>
            <a:off x="457200" y="918841"/>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3</a:t>
            </a:r>
          </a:p>
        </p:txBody>
      </p:sp>
      <p:sp>
        <p:nvSpPr>
          <p:cNvPr id="9" name="Rectangle 8">
            <a:extLst>
              <a:ext uri="{FF2B5EF4-FFF2-40B4-BE49-F238E27FC236}">
                <a16:creationId xmlns:a16="http://schemas.microsoft.com/office/drawing/2014/main" id="{8E23B2B2-10EA-425D-BB1F-7EDF01155416}"/>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0" name="Rectangle 9">
            <a:extLst>
              <a:ext uri="{FF2B5EF4-FFF2-40B4-BE49-F238E27FC236}">
                <a16:creationId xmlns:a16="http://schemas.microsoft.com/office/drawing/2014/main" id="{04681DC2-4BC0-4947-ADEA-F06C1E28219F}"/>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02197E97-9D8B-4712-ABE5-763B236329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20900" y="-1156649"/>
            <a:ext cx="609600" cy="609600"/>
          </a:xfrm>
          <a:prstGeom prst="rect">
            <a:avLst/>
          </a:prstGeom>
        </p:spPr>
      </p:pic>
    </p:spTree>
    <p:extLst>
      <p:ext uri="{BB962C8B-B14F-4D97-AF65-F5344CB8AC3E}">
        <p14:creationId xmlns:p14="http://schemas.microsoft.com/office/powerpoint/2010/main" val="325687505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879"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10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2129214"/>
            <a:ext cx="7639834" cy="231026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Which believers can you love? Who can you teach?</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12" name="Title 2">
            <a:extLst>
              <a:ext uri="{FF2B5EF4-FFF2-40B4-BE49-F238E27FC236}">
                <a16:creationId xmlns:a16="http://schemas.microsoft.com/office/drawing/2014/main" id="{9665BB07-F797-4A90-9BBE-D0BB6500AF88}"/>
              </a:ext>
            </a:extLst>
          </p:cNvPr>
          <p:cNvSpPr txBox="1">
            <a:spLocks/>
          </p:cNvSpPr>
          <p:nvPr/>
        </p:nvSpPr>
        <p:spPr>
          <a:xfrm>
            <a:off x="457200" y="958599"/>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4</a:t>
            </a:r>
          </a:p>
        </p:txBody>
      </p:sp>
      <p:sp>
        <p:nvSpPr>
          <p:cNvPr id="9" name="Rectangle 8">
            <a:extLst>
              <a:ext uri="{FF2B5EF4-FFF2-40B4-BE49-F238E27FC236}">
                <a16:creationId xmlns:a16="http://schemas.microsoft.com/office/drawing/2014/main" id="{8E23B2B2-10EA-425D-BB1F-7EDF01155416}"/>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0" name="Rectangle 9">
            <a:extLst>
              <a:ext uri="{FF2B5EF4-FFF2-40B4-BE49-F238E27FC236}">
                <a16:creationId xmlns:a16="http://schemas.microsoft.com/office/drawing/2014/main" id="{04681DC2-4BC0-4947-ADEA-F06C1E28219F}"/>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5CC42F60-CE53-4DDA-BFA8-4ADF69A7AD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20900" y="-1156594"/>
            <a:ext cx="609600" cy="609600"/>
          </a:xfrm>
          <a:prstGeom prst="rect">
            <a:avLst/>
          </a:prstGeom>
        </p:spPr>
      </p:pic>
    </p:spTree>
    <p:extLst>
      <p:ext uri="{BB962C8B-B14F-4D97-AF65-F5344CB8AC3E}">
        <p14:creationId xmlns:p14="http://schemas.microsoft.com/office/powerpoint/2010/main" val="107288327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43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10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474165" y="1207374"/>
            <a:ext cx="8071075" cy="365936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dirty="0">
                <a:latin typeface="Century Gothic" panose="020B0502020202020204" pitchFamily="34" charset="0"/>
              </a:rPr>
              <a:t>Dear Jesus,</a:t>
            </a:r>
          </a:p>
          <a:p>
            <a:pPr algn="l">
              <a:lnSpc>
                <a:spcPct val="150000"/>
              </a:lnSpc>
            </a:pPr>
            <a:r>
              <a:rPr lang="en-US" dirty="0">
                <a:latin typeface="Century Gothic" panose="020B0502020202020204" pitchFamily="34" charset="0"/>
              </a:rPr>
              <a:t>Thank you for giving me eternal life. Thank you for living inside me. Help me to tell the world who you are and what you said. Help me to love others in the way that you loved me.</a:t>
            </a:r>
          </a:p>
          <a:p>
            <a:pPr algn="l">
              <a:lnSpc>
                <a:spcPct val="150000"/>
              </a:lnSpc>
            </a:pPr>
            <a:r>
              <a:rPr lang="en-US" dirty="0">
                <a:latin typeface="Century Gothic" panose="020B0502020202020204" pitchFamily="34" charset="0"/>
              </a:rPr>
              <a:t>Amen</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9" name="Title 2">
            <a:extLst>
              <a:ext uri="{FF2B5EF4-FFF2-40B4-BE49-F238E27FC236}">
                <a16:creationId xmlns:a16="http://schemas.microsoft.com/office/drawing/2014/main" id="{200DE923-9BA8-4CC0-BF1E-A81FF88BF8B1}"/>
              </a:ext>
            </a:extLst>
          </p:cNvPr>
          <p:cNvSpPr txBox="1">
            <a:spLocks/>
          </p:cNvSpPr>
          <p:nvPr/>
        </p:nvSpPr>
        <p:spPr>
          <a:xfrm>
            <a:off x="457200" y="394003"/>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Prayer</a:t>
            </a:r>
            <a:endParaRPr lang="en-US" sz="4860" b="1" dirty="0">
              <a:solidFill>
                <a:srgbClr val="00B050"/>
              </a:solidFill>
              <a:latin typeface="Century Gothic" panose="020B0502020202020204" pitchFamily="34" charset="0"/>
            </a:endParaRPr>
          </a:p>
        </p:txBody>
      </p:sp>
      <p:sp>
        <p:nvSpPr>
          <p:cNvPr id="10" name="Rectangle 9">
            <a:extLst>
              <a:ext uri="{FF2B5EF4-FFF2-40B4-BE49-F238E27FC236}">
                <a16:creationId xmlns:a16="http://schemas.microsoft.com/office/drawing/2014/main" id="{301DA52F-A45A-421C-B459-44A8AAD3C2CB}"/>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1" name="Rectangle 10">
            <a:extLst>
              <a:ext uri="{FF2B5EF4-FFF2-40B4-BE49-F238E27FC236}">
                <a16:creationId xmlns:a16="http://schemas.microsoft.com/office/drawing/2014/main" id="{F06FB462-AE4E-401F-AD5C-D5167C3F8805}"/>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6747762A-77C1-445D-A5CE-52060E9B305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55800" y="-1166031"/>
            <a:ext cx="609600" cy="609600"/>
          </a:xfrm>
          <a:prstGeom prst="rect">
            <a:avLst/>
          </a:prstGeom>
        </p:spPr>
      </p:pic>
    </p:spTree>
    <p:extLst>
      <p:ext uri="{BB962C8B-B14F-4D97-AF65-F5344CB8AC3E}">
        <p14:creationId xmlns:p14="http://schemas.microsoft.com/office/powerpoint/2010/main" val="36559516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314"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par>
                                <p:cTn id="16" presetID="10" presetClass="entr" presetSubtype="0" fill="hold" grpId="0" nodeType="withEffect">
                                  <p:stCondLst>
                                    <p:cond delay="255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childTnLst>
                                </p:cTn>
                              </p:par>
                              <p:par>
                                <p:cTn id="19" presetID="10" presetClass="exit" presetSubtype="0" fill="hold" grpId="0" nodeType="withEffect">
                                  <p:stCondLst>
                                    <p:cond delay="300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1706A19E-7D77-450E-833C-FE8B950BAFB6}"/>
              </a:ext>
            </a:extLst>
          </p:cNvPr>
          <p:cNvSpPr/>
          <p:nvPr/>
        </p:nvSpPr>
        <p:spPr>
          <a:xfrm>
            <a:off x="1961364" y="1137266"/>
            <a:ext cx="5221301" cy="1569660"/>
          </a:xfrm>
          <a:prstGeom prst="rect">
            <a:avLst/>
          </a:prstGeom>
        </p:spPr>
        <p:txBody>
          <a:bodyPr wrap="none">
            <a:spAutoFit/>
          </a:bodyPr>
          <a:lstStyle/>
          <a:p>
            <a:pPr algn="ctr"/>
            <a:r>
              <a:rPr lang="en-US" sz="4800" b="1" dirty="0">
                <a:solidFill>
                  <a:prstClr val="black"/>
                </a:solidFill>
                <a:latin typeface="Century Gothic" panose="020B0502020202020204" pitchFamily="34" charset="0"/>
              </a:rPr>
              <a:t>Jesus Goes Back</a:t>
            </a:r>
          </a:p>
          <a:p>
            <a:pPr algn="ctr"/>
            <a:r>
              <a:rPr lang="en-US" sz="4800" b="1" dirty="0">
                <a:solidFill>
                  <a:prstClr val="black"/>
                </a:solidFill>
                <a:latin typeface="Century Gothic" panose="020B0502020202020204" pitchFamily="34" charset="0"/>
              </a:rPr>
              <a:t>to Heaven</a:t>
            </a:r>
          </a:p>
        </p:txBody>
      </p:sp>
      <p:sp>
        <p:nvSpPr>
          <p:cNvPr id="7" name="Rectangle 6">
            <a:extLst>
              <a:ext uri="{FF2B5EF4-FFF2-40B4-BE49-F238E27FC236}">
                <a16:creationId xmlns:a16="http://schemas.microsoft.com/office/drawing/2014/main" id="{F34B7556-E878-461D-976D-FB999FD68EDF}"/>
              </a:ext>
            </a:extLst>
          </p:cNvPr>
          <p:cNvSpPr/>
          <p:nvPr/>
        </p:nvSpPr>
        <p:spPr>
          <a:xfrm>
            <a:off x="1813871" y="3626268"/>
            <a:ext cx="5516254" cy="769441"/>
          </a:xfrm>
          <a:prstGeom prst="rect">
            <a:avLst/>
          </a:prstGeom>
        </p:spPr>
        <p:txBody>
          <a:bodyPr wrap="none">
            <a:spAutoFit/>
          </a:bodyPr>
          <a:lstStyle/>
          <a:p>
            <a:pPr algn="ctr">
              <a:lnSpc>
                <a:spcPct val="100000"/>
              </a:lnSpc>
            </a:pPr>
            <a:r>
              <a:rPr lang="en-US" sz="4400" b="1" dirty="0">
                <a:solidFill>
                  <a:srgbClr val="FF0000"/>
                </a:solidFill>
                <a:latin typeface="Century Gothic" panose="020B0502020202020204" pitchFamily="34" charset="0"/>
              </a:rPr>
              <a:t>Phrased for Fluency</a:t>
            </a:r>
            <a:endParaRPr lang="en-US" sz="8800" b="1" dirty="0">
              <a:solidFill>
                <a:srgbClr val="FF0000"/>
              </a:solidFill>
              <a:latin typeface="Century Gothic" panose="020B0502020202020204" pitchFamily="34" charset="0"/>
            </a:endParaRPr>
          </a:p>
        </p:txBody>
      </p:sp>
      <p:pic>
        <p:nvPicPr>
          <p:cNvPr id="3" name="Recorded Sound">
            <a:hlinkClick r:id="" action="ppaction://media"/>
            <a:extLst>
              <a:ext uri="{FF2B5EF4-FFF2-40B4-BE49-F238E27FC236}">
                <a16:creationId xmlns:a16="http://schemas.microsoft.com/office/drawing/2014/main" id="{2426BB23-368A-4971-B8ED-2D35A8E212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51971" y="-1164438"/>
            <a:ext cx="609600" cy="609600"/>
          </a:xfrm>
          <a:prstGeom prst="rect">
            <a:avLst/>
          </a:prstGeom>
        </p:spPr>
      </p:pic>
    </p:spTree>
    <p:extLst>
      <p:ext uri="{BB962C8B-B14F-4D97-AF65-F5344CB8AC3E}">
        <p14:creationId xmlns:p14="http://schemas.microsoft.com/office/powerpoint/2010/main" val="291331515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67"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xit" presetSubtype="0" fill="hold" grpId="0" nodeType="withEffect">
                                  <p:stCondLst>
                                    <p:cond delay="7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animBg="1"/>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257175" y="1459657"/>
            <a:ext cx="8629649" cy="120581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He did many miracles for 40 days.</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13175FC0-37CE-4638-AF84-675CA7EBF44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79600" y="-1170409"/>
            <a:ext cx="609600" cy="609600"/>
          </a:xfrm>
          <a:prstGeom prst="rect">
            <a:avLst/>
          </a:prstGeom>
        </p:spPr>
      </p:pic>
    </p:spTree>
    <p:extLst>
      <p:ext uri="{BB962C8B-B14F-4D97-AF65-F5344CB8AC3E}">
        <p14:creationId xmlns:p14="http://schemas.microsoft.com/office/powerpoint/2010/main" val="150012448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84"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110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581113C2-6819-4F79-8D0F-B1E91527DA0D}"/>
              </a:ext>
            </a:extLst>
          </p:cNvPr>
          <p:cNvSpPr/>
          <p:nvPr/>
        </p:nvSpPr>
        <p:spPr>
          <a:xfrm>
            <a:off x="479235" y="1281356"/>
            <a:ext cx="255711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After Jesus</a:t>
            </a:r>
            <a:endParaRPr lang="en-US" sz="3600" dirty="0"/>
          </a:p>
        </p:txBody>
      </p:sp>
      <p:sp>
        <p:nvSpPr>
          <p:cNvPr id="8" name="Rectangle 7">
            <a:extLst>
              <a:ext uri="{FF2B5EF4-FFF2-40B4-BE49-F238E27FC236}">
                <a16:creationId xmlns:a16="http://schemas.microsoft.com/office/drawing/2014/main" id="{29943780-12B7-4362-850D-8896ECA37436}"/>
              </a:ext>
            </a:extLst>
          </p:cNvPr>
          <p:cNvSpPr/>
          <p:nvPr/>
        </p:nvSpPr>
        <p:spPr>
          <a:xfrm>
            <a:off x="3597091" y="1281356"/>
            <a:ext cx="123463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 rose</a:t>
            </a:r>
            <a:endParaRPr lang="en-US" sz="3600" dirty="0"/>
          </a:p>
        </p:txBody>
      </p:sp>
      <p:sp>
        <p:nvSpPr>
          <p:cNvPr id="10" name="Rectangle 9">
            <a:extLst>
              <a:ext uri="{FF2B5EF4-FFF2-40B4-BE49-F238E27FC236}">
                <a16:creationId xmlns:a16="http://schemas.microsoft.com/office/drawing/2014/main" id="{CAC1F693-0D8D-48BA-9934-E670B8AC711D}"/>
              </a:ext>
            </a:extLst>
          </p:cNvPr>
          <p:cNvSpPr/>
          <p:nvPr/>
        </p:nvSpPr>
        <p:spPr>
          <a:xfrm>
            <a:off x="5392470" y="1281356"/>
            <a:ext cx="357662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from the dead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11" name="Rectangle 10">
            <a:extLst>
              <a:ext uri="{FF2B5EF4-FFF2-40B4-BE49-F238E27FC236}">
                <a16:creationId xmlns:a16="http://schemas.microsoft.com/office/drawing/2014/main" id="{CD48B6C9-B1F7-4FFC-A455-D3D6687F6AE8}"/>
              </a:ext>
            </a:extLst>
          </p:cNvPr>
          <p:cNvSpPr/>
          <p:nvPr/>
        </p:nvSpPr>
        <p:spPr>
          <a:xfrm>
            <a:off x="479235" y="2489724"/>
            <a:ext cx="517481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more than 500 people</a:t>
            </a:r>
            <a:endParaRPr lang="en-US" sz="3600" dirty="0"/>
          </a:p>
        </p:txBody>
      </p:sp>
      <p:sp>
        <p:nvSpPr>
          <p:cNvPr id="12" name="Rectangle 11">
            <a:extLst>
              <a:ext uri="{FF2B5EF4-FFF2-40B4-BE49-F238E27FC236}">
                <a16:creationId xmlns:a16="http://schemas.microsoft.com/office/drawing/2014/main" id="{DC78BCFD-E0BC-4CBB-9A74-93C9C11C2C51}"/>
              </a:ext>
            </a:extLst>
          </p:cNvPr>
          <p:cNvSpPr/>
          <p:nvPr/>
        </p:nvSpPr>
        <p:spPr>
          <a:xfrm>
            <a:off x="6067144" y="2489723"/>
            <a:ext cx="2257349"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saw him</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pic>
        <p:nvPicPr>
          <p:cNvPr id="4" name="Recorded Sound">
            <a:hlinkClick r:id="" action="ppaction://media"/>
            <a:extLst>
              <a:ext uri="{FF2B5EF4-FFF2-40B4-BE49-F238E27FC236}">
                <a16:creationId xmlns:a16="http://schemas.microsoft.com/office/drawing/2014/main" id="{62B082E6-B445-4063-81D5-AB07F265B6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60600" y="-1179321"/>
            <a:ext cx="609600" cy="609600"/>
          </a:xfrm>
          <a:prstGeom prst="rect">
            <a:avLst/>
          </a:prstGeom>
        </p:spPr>
      </p:pic>
    </p:spTree>
    <p:extLst>
      <p:ext uri="{BB962C8B-B14F-4D97-AF65-F5344CB8AC3E}">
        <p14:creationId xmlns:p14="http://schemas.microsoft.com/office/powerpoint/2010/main" val="337934103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649"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grpId="0" nodeType="withEffect">
                                  <p:stCondLst>
                                    <p:cond delay="22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grpId="0" nodeType="withEffect">
                                  <p:stCondLst>
                                    <p:cond delay="3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57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10" presetClass="exit" presetSubtype="0" fill="hold" grpId="0" nodeType="withEffect">
                                  <p:stCondLst>
                                    <p:cond delay="1650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bldLst>
      <p:bldP spid="6" grpId="0" animBg="1"/>
      <p:bldP spid="7" grpId="0"/>
      <p:bldP spid="8"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F4FC2FC9-C6C7-4219-8D10-EB9158C05105}"/>
              </a:ext>
            </a:extLst>
          </p:cNvPr>
          <p:cNvSpPr/>
          <p:nvPr/>
        </p:nvSpPr>
        <p:spPr>
          <a:xfrm>
            <a:off x="1319171" y="1366609"/>
            <a:ext cx="1653017"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He did</a:t>
            </a:r>
            <a:endParaRPr lang="en-US" sz="3600" dirty="0"/>
          </a:p>
        </p:txBody>
      </p:sp>
      <p:sp>
        <p:nvSpPr>
          <p:cNvPr id="3" name="Rectangle 2">
            <a:extLst>
              <a:ext uri="{FF2B5EF4-FFF2-40B4-BE49-F238E27FC236}">
                <a16:creationId xmlns:a16="http://schemas.microsoft.com/office/drawing/2014/main" id="{94D24545-A2E9-4961-999B-B0BE473AA2C9}"/>
              </a:ext>
            </a:extLst>
          </p:cNvPr>
          <p:cNvSpPr/>
          <p:nvPr/>
        </p:nvSpPr>
        <p:spPr>
          <a:xfrm>
            <a:off x="3864925" y="1366609"/>
            <a:ext cx="344196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many miracles</a:t>
            </a:r>
            <a:endParaRPr lang="en-US" sz="3600" dirty="0"/>
          </a:p>
        </p:txBody>
      </p:sp>
      <p:sp>
        <p:nvSpPr>
          <p:cNvPr id="4" name="Rectangle 3">
            <a:extLst>
              <a:ext uri="{FF2B5EF4-FFF2-40B4-BE49-F238E27FC236}">
                <a16:creationId xmlns:a16="http://schemas.microsoft.com/office/drawing/2014/main" id="{863E56A5-F18F-4BAE-9A9E-AC91F7568AD1}"/>
              </a:ext>
            </a:extLst>
          </p:cNvPr>
          <p:cNvSpPr/>
          <p:nvPr/>
        </p:nvSpPr>
        <p:spPr>
          <a:xfrm>
            <a:off x="1319171" y="2671825"/>
            <a:ext cx="285687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for 40 days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pic>
        <p:nvPicPr>
          <p:cNvPr id="7" name="Recorded Sound">
            <a:hlinkClick r:id="" action="ppaction://media"/>
            <a:extLst>
              <a:ext uri="{FF2B5EF4-FFF2-40B4-BE49-F238E27FC236}">
                <a16:creationId xmlns:a16="http://schemas.microsoft.com/office/drawing/2014/main" id="{10277C2F-3403-4FB1-A545-4DCD279569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45679" y="-1159902"/>
            <a:ext cx="609600" cy="609600"/>
          </a:xfrm>
          <a:prstGeom prst="rect">
            <a:avLst/>
          </a:prstGeom>
        </p:spPr>
      </p:pic>
    </p:spTree>
    <p:extLst>
      <p:ext uri="{BB962C8B-B14F-4D97-AF65-F5344CB8AC3E}">
        <p14:creationId xmlns:p14="http://schemas.microsoft.com/office/powerpoint/2010/main" val="244081788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21" fill="hold"/>
                                        <p:tgtEl>
                                          <p:spTgt spid="7"/>
                                        </p:tgtEl>
                                      </p:cBhvr>
                                    </p:cmd>
                                  </p:childTnLst>
                                </p:cTn>
                              </p:par>
                              <p:par>
                                <p:cTn id="7" presetID="10" presetClass="entr" presetSubtype="0" fill="hold" grpId="0" nodeType="withEffect">
                                  <p:stCondLst>
                                    <p:cond delay="5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3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075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0D2713FB-0E1A-4AA1-83CF-7E83E7C2462A}"/>
              </a:ext>
            </a:extLst>
          </p:cNvPr>
          <p:cNvSpPr/>
          <p:nvPr/>
        </p:nvSpPr>
        <p:spPr>
          <a:xfrm>
            <a:off x="1142753" y="1241601"/>
            <a:ext cx="139172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If you</a:t>
            </a:r>
            <a:endParaRPr lang="en-US" sz="3600" dirty="0"/>
          </a:p>
        </p:txBody>
      </p:sp>
      <p:sp>
        <p:nvSpPr>
          <p:cNvPr id="3" name="Rectangle 2">
            <a:extLst>
              <a:ext uri="{FF2B5EF4-FFF2-40B4-BE49-F238E27FC236}">
                <a16:creationId xmlns:a16="http://schemas.microsoft.com/office/drawing/2014/main" id="{AF0F883F-163A-4567-B25F-E304BFF780B3}"/>
              </a:ext>
            </a:extLst>
          </p:cNvPr>
          <p:cNvSpPr/>
          <p:nvPr/>
        </p:nvSpPr>
        <p:spPr>
          <a:xfrm>
            <a:off x="3315613" y="1241601"/>
            <a:ext cx="430919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wrote them down</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4" name="Rectangle 3">
            <a:extLst>
              <a:ext uri="{FF2B5EF4-FFF2-40B4-BE49-F238E27FC236}">
                <a16:creationId xmlns:a16="http://schemas.microsoft.com/office/drawing/2014/main" id="{FBFAC07F-2678-44B2-9AC6-D2C6CAB601D6}"/>
              </a:ext>
            </a:extLst>
          </p:cNvPr>
          <p:cNvSpPr/>
          <p:nvPr/>
        </p:nvSpPr>
        <p:spPr>
          <a:xfrm>
            <a:off x="1142753" y="2526053"/>
            <a:ext cx="228620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world</a:t>
            </a:r>
            <a:endParaRPr lang="en-US" sz="3600" dirty="0"/>
          </a:p>
        </p:txBody>
      </p:sp>
      <p:sp>
        <p:nvSpPr>
          <p:cNvPr id="7" name="Rectangle 6">
            <a:extLst>
              <a:ext uri="{FF2B5EF4-FFF2-40B4-BE49-F238E27FC236}">
                <a16:creationId xmlns:a16="http://schemas.microsoft.com/office/drawing/2014/main" id="{5278F61D-E73A-4C54-A54F-A0BC9D1D7EAA}"/>
              </a:ext>
            </a:extLst>
          </p:cNvPr>
          <p:cNvSpPr/>
          <p:nvPr/>
        </p:nvSpPr>
        <p:spPr>
          <a:xfrm>
            <a:off x="1142753" y="3810505"/>
            <a:ext cx="327365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all the books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8" name="Rectangle 7">
            <a:extLst>
              <a:ext uri="{FF2B5EF4-FFF2-40B4-BE49-F238E27FC236}">
                <a16:creationId xmlns:a16="http://schemas.microsoft.com/office/drawing/2014/main" id="{34A65E1E-C8A0-4FF9-9758-E53BFA9E51D6}"/>
              </a:ext>
            </a:extLst>
          </p:cNvPr>
          <p:cNvSpPr/>
          <p:nvPr/>
        </p:nvSpPr>
        <p:spPr>
          <a:xfrm>
            <a:off x="4402834" y="2521948"/>
            <a:ext cx="359585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could not hold </a:t>
            </a:r>
            <a:endParaRPr lang="en-US" sz="3600" dirty="0"/>
          </a:p>
        </p:txBody>
      </p:sp>
      <p:pic>
        <p:nvPicPr>
          <p:cNvPr id="10" name="Recorded Sound">
            <a:hlinkClick r:id="" action="ppaction://media"/>
            <a:extLst>
              <a:ext uri="{FF2B5EF4-FFF2-40B4-BE49-F238E27FC236}">
                <a16:creationId xmlns:a16="http://schemas.microsoft.com/office/drawing/2014/main" id="{BA0A2357-FF9B-4642-8A5E-C67E7B3B5C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69979" y="-1164966"/>
            <a:ext cx="609600" cy="609600"/>
          </a:xfrm>
          <a:prstGeom prst="rect">
            <a:avLst/>
          </a:prstGeom>
        </p:spPr>
      </p:pic>
    </p:spTree>
    <p:extLst>
      <p:ext uri="{BB962C8B-B14F-4D97-AF65-F5344CB8AC3E}">
        <p14:creationId xmlns:p14="http://schemas.microsoft.com/office/powerpoint/2010/main" val="198684977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20" fill="hold"/>
                                        <p:tgtEl>
                                          <p:spTgt spid="10"/>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2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3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grpId="0" nodeType="withEffect">
                                  <p:stCondLst>
                                    <p:cond delay="47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par>
                                <p:cTn id="22" presetID="10" presetClass="exit" presetSubtype="0" fill="hold" grpId="0" nodeType="withEffect">
                                  <p:stCondLst>
                                    <p:cond delay="1500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0"/>
                </p:tgtEl>
              </p:cMediaNode>
            </p:audio>
          </p:childTnLst>
        </p:cTn>
      </p:par>
    </p:tnLst>
    <p:bldLst>
      <p:bldP spid="6" grpId="0" animBg="1"/>
      <p:bldP spid="2" grpId="0"/>
      <p:bldP spid="3" grpId="0"/>
      <p:bldP spid="4"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5686C0F6-D954-4DB4-8E04-915D5CA6DC5C}"/>
              </a:ext>
            </a:extLst>
          </p:cNvPr>
          <p:cNvSpPr/>
          <p:nvPr/>
        </p:nvSpPr>
        <p:spPr>
          <a:xfrm>
            <a:off x="681710" y="1173639"/>
            <a:ext cx="433323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These were written</a:t>
            </a:r>
            <a:endParaRPr lang="en-US" sz="3600" dirty="0"/>
          </a:p>
        </p:txBody>
      </p:sp>
      <p:sp>
        <p:nvSpPr>
          <p:cNvPr id="3" name="Rectangle 2">
            <a:extLst>
              <a:ext uri="{FF2B5EF4-FFF2-40B4-BE49-F238E27FC236}">
                <a16:creationId xmlns:a16="http://schemas.microsoft.com/office/drawing/2014/main" id="{10DB9A33-BE9C-4A27-9972-9153E9C3420A}"/>
              </a:ext>
            </a:extLst>
          </p:cNvPr>
          <p:cNvSpPr/>
          <p:nvPr/>
        </p:nvSpPr>
        <p:spPr>
          <a:xfrm>
            <a:off x="681710" y="2382958"/>
            <a:ext cx="5224507"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that we might believe </a:t>
            </a:r>
            <a:endParaRPr lang="en-US" sz="3600" dirty="0"/>
          </a:p>
        </p:txBody>
      </p:sp>
      <p:sp>
        <p:nvSpPr>
          <p:cNvPr id="4" name="Rectangle 3">
            <a:extLst>
              <a:ext uri="{FF2B5EF4-FFF2-40B4-BE49-F238E27FC236}">
                <a16:creationId xmlns:a16="http://schemas.microsoft.com/office/drawing/2014/main" id="{34E97206-E7CE-49AA-91B6-4B0822C3CF69}"/>
              </a:ext>
            </a:extLst>
          </p:cNvPr>
          <p:cNvSpPr/>
          <p:nvPr/>
        </p:nvSpPr>
        <p:spPr>
          <a:xfrm>
            <a:off x="6263105" y="2377583"/>
            <a:ext cx="238719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that Jesus</a:t>
            </a:r>
            <a:endParaRPr lang="en-US" sz="3600" dirty="0"/>
          </a:p>
        </p:txBody>
      </p:sp>
      <p:sp>
        <p:nvSpPr>
          <p:cNvPr id="7" name="Rectangle 6">
            <a:extLst>
              <a:ext uri="{FF2B5EF4-FFF2-40B4-BE49-F238E27FC236}">
                <a16:creationId xmlns:a16="http://schemas.microsoft.com/office/drawing/2014/main" id="{2473C22F-06BC-442C-AD7C-E9D8FC93DC51}"/>
              </a:ext>
            </a:extLst>
          </p:cNvPr>
          <p:cNvSpPr/>
          <p:nvPr/>
        </p:nvSpPr>
        <p:spPr>
          <a:xfrm>
            <a:off x="681710" y="3592278"/>
            <a:ext cx="3357009"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is the Messiah</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8" name="Rectangle 7">
            <a:extLst>
              <a:ext uri="{FF2B5EF4-FFF2-40B4-BE49-F238E27FC236}">
                <a16:creationId xmlns:a16="http://schemas.microsoft.com/office/drawing/2014/main" id="{6B9793AB-EB74-4DEB-BEA0-ECB37A7E8C32}"/>
              </a:ext>
            </a:extLst>
          </p:cNvPr>
          <p:cNvSpPr/>
          <p:nvPr/>
        </p:nvSpPr>
        <p:spPr>
          <a:xfrm>
            <a:off x="4603603" y="3592278"/>
            <a:ext cx="372089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Son of God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10" name="Recorded Sound">
            <a:hlinkClick r:id="" action="ppaction://media"/>
            <a:extLst>
              <a:ext uri="{FF2B5EF4-FFF2-40B4-BE49-F238E27FC236}">
                <a16:creationId xmlns:a16="http://schemas.microsoft.com/office/drawing/2014/main" id="{5B33D1E9-EF8B-41C4-96EC-8808501D7FA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55414" y="-1158498"/>
            <a:ext cx="609600" cy="609600"/>
          </a:xfrm>
          <a:prstGeom prst="rect">
            <a:avLst/>
          </a:prstGeom>
        </p:spPr>
      </p:pic>
    </p:spTree>
    <p:extLst>
      <p:ext uri="{BB962C8B-B14F-4D97-AF65-F5344CB8AC3E}">
        <p14:creationId xmlns:p14="http://schemas.microsoft.com/office/powerpoint/2010/main" val="279628466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972" fill="hold"/>
                                        <p:tgtEl>
                                          <p:spTgt spid="10"/>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3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47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grpId="0" nodeType="withEffect">
                                  <p:stCondLst>
                                    <p:cond delay="6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xit" presetSubtype="0" fill="hold" grpId="0" nodeType="withEffect">
                                  <p:stCondLst>
                                    <p:cond delay="1900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0"/>
                </p:tgtEl>
              </p:cMediaNode>
            </p:audio>
          </p:childTnLst>
        </p:cTn>
      </p:par>
    </p:tnLst>
    <p:bldLst>
      <p:bldP spid="6" grpId="0" animBg="1"/>
      <p:bldP spid="2" grpId="0"/>
      <p:bldP spid="3" grpId="0"/>
      <p:bldP spid="4"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F8EC3545-9918-417B-9B58-6D35984D23AA}"/>
              </a:ext>
            </a:extLst>
          </p:cNvPr>
          <p:cNvSpPr/>
          <p:nvPr/>
        </p:nvSpPr>
        <p:spPr>
          <a:xfrm>
            <a:off x="966487" y="1341098"/>
            <a:ext cx="299633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By believing</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3" name="Rectangle 2">
            <a:extLst>
              <a:ext uri="{FF2B5EF4-FFF2-40B4-BE49-F238E27FC236}">
                <a16:creationId xmlns:a16="http://schemas.microsoft.com/office/drawing/2014/main" id="{D05C7E41-06F0-4628-9BF0-6F67BEA8D9C8}"/>
              </a:ext>
            </a:extLst>
          </p:cNvPr>
          <p:cNvSpPr/>
          <p:nvPr/>
        </p:nvSpPr>
        <p:spPr>
          <a:xfrm>
            <a:off x="4572000" y="1341098"/>
            <a:ext cx="339708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we have life </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4" name="Rectangle 3">
            <a:extLst>
              <a:ext uri="{FF2B5EF4-FFF2-40B4-BE49-F238E27FC236}">
                <a16:creationId xmlns:a16="http://schemas.microsoft.com/office/drawing/2014/main" id="{5D9A8810-54B6-4D1B-8BC2-5458C564C501}"/>
              </a:ext>
            </a:extLst>
          </p:cNvPr>
          <p:cNvSpPr/>
          <p:nvPr/>
        </p:nvSpPr>
        <p:spPr>
          <a:xfrm>
            <a:off x="966487" y="2533325"/>
            <a:ext cx="1920719"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real life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7" name="Rectangle 6">
            <a:extLst>
              <a:ext uri="{FF2B5EF4-FFF2-40B4-BE49-F238E27FC236}">
                <a16:creationId xmlns:a16="http://schemas.microsoft.com/office/drawing/2014/main" id="{62C24E15-2B35-40B9-8D7B-7F57E59D253B}"/>
              </a:ext>
            </a:extLst>
          </p:cNvPr>
          <p:cNvSpPr/>
          <p:nvPr/>
        </p:nvSpPr>
        <p:spPr>
          <a:xfrm>
            <a:off x="4233571" y="2533325"/>
            <a:ext cx="265489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forever life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8" name="Recorded Sound">
            <a:hlinkClick r:id="" action="ppaction://media"/>
            <a:extLst>
              <a:ext uri="{FF2B5EF4-FFF2-40B4-BE49-F238E27FC236}">
                <a16:creationId xmlns:a16="http://schemas.microsoft.com/office/drawing/2014/main" id="{F594417A-DB91-4928-9CFB-AABB4A47A6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66504" y="-1166031"/>
            <a:ext cx="609600" cy="609600"/>
          </a:xfrm>
          <a:prstGeom prst="rect">
            <a:avLst/>
          </a:prstGeom>
        </p:spPr>
      </p:pic>
    </p:spTree>
    <p:extLst>
      <p:ext uri="{BB962C8B-B14F-4D97-AF65-F5344CB8AC3E}">
        <p14:creationId xmlns:p14="http://schemas.microsoft.com/office/powerpoint/2010/main" val="172300017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161"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3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4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grpId="0" nodeType="withEffect">
                                  <p:stCondLst>
                                    <p:cond delay="150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6" grpId="0" animBg="1"/>
      <p:bldP spid="2" grpId="0"/>
      <p:bldP spid="3" grpId="0"/>
      <p:bldP spid="4"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36E807A4-4DB6-41CD-AF74-241C957FDC84}"/>
              </a:ext>
            </a:extLst>
          </p:cNvPr>
          <p:cNvSpPr/>
          <p:nvPr/>
        </p:nvSpPr>
        <p:spPr>
          <a:xfrm>
            <a:off x="817080" y="1516128"/>
            <a:ext cx="2957861"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disciples</a:t>
            </a:r>
            <a:endParaRPr lang="en-US" sz="3600" dirty="0"/>
          </a:p>
        </p:txBody>
      </p:sp>
      <p:sp>
        <p:nvSpPr>
          <p:cNvPr id="3" name="Rectangle 2">
            <a:extLst>
              <a:ext uri="{FF2B5EF4-FFF2-40B4-BE49-F238E27FC236}">
                <a16:creationId xmlns:a16="http://schemas.microsoft.com/office/drawing/2014/main" id="{F79385AC-80CC-48A1-B49D-B61C9C0CE126}"/>
              </a:ext>
            </a:extLst>
          </p:cNvPr>
          <p:cNvSpPr/>
          <p:nvPr/>
        </p:nvSpPr>
        <p:spPr>
          <a:xfrm>
            <a:off x="4428614" y="1516126"/>
            <a:ext cx="372089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were eating fish</a:t>
            </a:r>
            <a:endParaRPr lang="en-US" sz="3600" dirty="0"/>
          </a:p>
        </p:txBody>
      </p:sp>
      <p:sp>
        <p:nvSpPr>
          <p:cNvPr id="4" name="Rectangle 3">
            <a:extLst>
              <a:ext uri="{FF2B5EF4-FFF2-40B4-BE49-F238E27FC236}">
                <a16:creationId xmlns:a16="http://schemas.microsoft.com/office/drawing/2014/main" id="{5201A3B1-2A09-4C5B-948A-9EA0E16ED1B6}"/>
              </a:ext>
            </a:extLst>
          </p:cNvPr>
          <p:cNvSpPr/>
          <p:nvPr/>
        </p:nvSpPr>
        <p:spPr>
          <a:xfrm>
            <a:off x="817080" y="2977632"/>
            <a:ext cx="505939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on a beach together</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7" name="Recorded Sound">
            <a:hlinkClick r:id="" action="ppaction://media"/>
            <a:extLst>
              <a:ext uri="{FF2B5EF4-FFF2-40B4-BE49-F238E27FC236}">
                <a16:creationId xmlns:a16="http://schemas.microsoft.com/office/drawing/2014/main" id="{82AFA2C2-2930-4CAA-87CF-5C6F2651493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91210" y="-1157709"/>
            <a:ext cx="609600" cy="609600"/>
          </a:xfrm>
          <a:prstGeom prst="rect">
            <a:avLst/>
          </a:prstGeom>
        </p:spPr>
      </p:pic>
    </p:spTree>
    <p:extLst>
      <p:ext uri="{BB962C8B-B14F-4D97-AF65-F5344CB8AC3E}">
        <p14:creationId xmlns:p14="http://schemas.microsoft.com/office/powerpoint/2010/main" val="239804003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396"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2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F91DCB41-F99D-4E17-876E-AEBFD44B04D9}"/>
              </a:ext>
            </a:extLst>
          </p:cNvPr>
          <p:cNvSpPr/>
          <p:nvPr/>
        </p:nvSpPr>
        <p:spPr>
          <a:xfrm>
            <a:off x="1105277" y="1350837"/>
            <a:ext cx="424507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Jesus asked Peter</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3" name="Rectangle 2">
            <a:extLst>
              <a:ext uri="{FF2B5EF4-FFF2-40B4-BE49-F238E27FC236}">
                <a16:creationId xmlns:a16="http://schemas.microsoft.com/office/drawing/2014/main" id="{564D2A9B-8870-48FA-A042-56439F99027B}"/>
              </a:ext>
            </a:extLst>
          </p:cNvPr>
          <p:cNvSpPr/>
          <p:nvPr/>
        </p:nvSpPr>
        <p:spPr>
          <a:xfrm>
            <a:off x="1105277" y="2672834"/>
            <a:ext cx="4431021"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Do you love me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4" name="Recorded Sound">
            <a:hlinkClick r:id="" action="ppaction://media"/>
            <a:extLst>
              <a:ext uri="{FF2B5EF4-FFF2-40B4-BE49-F238E27FC236}">
                <a16:creationId xmlns:a16="http://schemas.microsoft.com/office/drawing/2014/main" id="{DE712B79-7BD7-425E-9509-D991A532A06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22500" y="-1180227"/>
            <a:ext cx="609600" cy="609600"/>
          </a:xfrm>
          <a:prstGeom prst="rect">
            <a:avLst/>
          </a:prstGeom>
        </p:spPr>
      </p:pic>
    </p:spTree>
    <p:extLst>
      <p:ext uri="{BB962C8B-B14F-4D97-AF65-F5344CB8AC3E}">
        <p14:creationId xmlns:p14="http://schemas.microsoft.com/office/powerpoint/2010/main" val="44305038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09"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10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A85AB1A4-BFCC-4497-9764-DCF0A55EF719}"/>
              </a:ext>
            </a:extLst>
          </p:cNvPr>
          <p:cNvSpPr/>
          <p:nvPr/>
        </p:nvSpPr>
        <p:spPr>
          <a:xfrm>
            <a:off x="953547" y="1368696"/>
            <a:ext cx="1508746"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Yes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3" name="Rectangle 2">
            <a:extLst>
              <a:ext uri="{FF2B5EF4-FFF2-40B4-BE49-F238E27FC236}">
                <a16:creationId xmlns:a16="http://schemas.microsoft.com/office/drawing/2014/main" id="{523208B0-2C85-40F8-B159-99FEEC9091B0}"/>
              </a:ext>
            </a:extLst>
          </p:cNvPr>
          <p:cNvSpPr/>
          <p:nvPr/>
        </p:nvSpPr>
        <p:spPr>
          <a:xfrm>
            <a:off x="3314284" y="1368696"/>
            <a:ext cx="251543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Peter said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4" name="Rectangle 3">
            <a:extLst>
              <a:ext uri="{FF2B5EF4-FFF2-40B4-BE49-F238E27FC236}">
                <a16:creationId xmlns:a16="http://schemas.microsoft.com/office/drawing/2014/main" id="{9C38460C-4A86-4A4C-B518-C91FCA9EC66C}"/>
              </a:ext>
            </a:extLst>
          </p:cNvPr>
          <p:cNvSpPr/>
          <p:nvPr/>
        </p:nvSpPr>
        <p:spPr>
          <a:xfrm>
            <a:off x="953547" y="2672833"/>
            <a:ext cx="2590774"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You know</a:t>
            </a:r>
            <a:endParaRPr lang="en-US" sz="3600" dirty="0"/>
          </a:p>
        </p:txBody>
      </p:sp>
      <p:sp>
        <p:nvSpPr>
          <p:cNvPr id="7" name="Rectangle 6">
            <a:extLst>
              <a:ext uri="{FF2B5EF4-FFF2-40B4-BE49-F238E27FC236}">
                <a16:creationId xmlns:a16="http://schemas.microsoft.com/office/drawing/2014/main" id="{17E2BE32-B53B-4697-BF40-3FF6C4ECB27E}"/>
              </a:ext>
            </a:extLst>
          </p:cNvPr>
          <p:cNvSpPr/>
          <p:nvPr/>
        </p:nvSpPr>
        <p:spPr>
          <a:xfrm>
            <a:off x="4126499" y="2672833"/>
            <a:ext cx="371928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that I love you</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8" name="Recorded Sound">
            <a:hlinkClick r:id="" action="ppaction://media"/>
            <a:extLst>
              <a:ext uri="{FF2B5EF4-FFF2-40B4-BE49-F238E27FC236}">
                <a16:creationId xmlns:a16="http://schemas.microsoft.com/office/drawing/2014/main" id="{7A2C98EE-0FF6-43F5-9BA3-183082797B4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74620" y="-1156421"/>
            <a:ext cx="609600" cy="609600"/>
          </a:xfrm>
          <a:prstGeom prst="rect">
            <a:avLst/>
          </a:prstGeom>
        </p:spPr>
      </p:pic>
    </p:spTree>
    <p:extLst>
      <p:ext uri="{BB962C8B-B14F-4D97-AF65-F5344CB8AC3E}">
        <p14:creationId xmlns:p14="http://schemas.microsoft.com/office/powerpoint/2010/main" val="238017959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62"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1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27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grpId="0" nodeType="withEffect">
                                  <p:stCondLst>
                                    <p:cond delay="1175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6" grpId="0" animBg="1"/>
      <p:bldP spid="2" grpId="0"/>
      <p:bldP spid="3" grpId="0"/>
      <p:bldP spid="4"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DF2988BF-7874-492A-BDDE-C70577CABB5F}"/>
              </a:ext>
            </a:extLst>
          </p:cNvPr>
          <p:cNvSpPr/>
          <p:nvPr/>
        </p:nvSpPr>
        <p:spPr>
          <a:xfrm>
            <a:off x="970507" y="1352491"/>
            <a:ext cx="3781805"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Then take care</a:t>
            </a:r>
            <a:endParaRPr lang="en-US" sz="3600" dirty="0"/>
          </a:p>
        </p:txBody>
      </p:sp>
      <p:sp>
        <p:nvSpPr>
          <p:cNvPr id="3" name="Rectangle 2">
            <a:extLst>
              <a:ext uri="{FF2B5EF4-FFF2-40B4-BE49-F238E27FC236}">
                <a16:creationId xmlns:a16="http://schemas.microsoft.com/office/drawing/2014/main" id="{82DE1A52-CE41-4B24-A74D-90AD4226B058}"/>
              </a:ext>
            </a:extLst>
          </p:cNvPr>
          <p:cNvSpPr/>
          <p:nvPr/>
        </p:nvSpPr>
        <p:spPr>
          <a:xfrm>
            <a:off x="5122765" y="1352490"/>
            <a:ext cx="329449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of my sheep</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4" name="Rectangle 3">
            <a:extLst>
              <a:ext uri="{FF2B5EF4-FFF2-40B4-BE49-F238E27FC236}">
                <a16:creationId xmlns:a16="http://schemas.microsoft.com/office/drawing/2014/main" id="{72B27A5E-F9F7-4543-8CC8-A04370860D63}"/>
              </a:ext>
            </a:extLst>
          </p:cNvPr>
          <p:cNvSpPr/>
          <p:nvPr/>
        </p:nvSpPr>
        <p:spPr>
          <a:xfrm>
            <a:off x="970507" y="2696692"/>
            <a:ext cx="250902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Jesus said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7" name="Recorded Sound">
            <a:hlinkClick r:id="" action="ppaction://media"/>
            <a:extLst>
              <a:ext uri="{FF2B5EF4-FFF2-40B4-BE49-F238E27FC236}">
                <a16:creationId xmlns:a16="http://schemas.microsoft.com/office/drawing/2014/main" id="{49B99595-E175-4D2D-B5E4-00650D17EE7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32917" y="-1157709"/>
            <a:ext cx="609600" cy="609600"/>
          </a:xfrm>
          <a:prstGeom prst="rect">
            <a:avLst/>
          </a:prstGeom>
        </p:spPr>
      </p:pic>
    </p:spTree>
    <p:extLst>
      <p:ext uri="{BB962C8B-B14F-4D97-AF65-F5344CB8AC3E}">
        <p14:creationId xmlns:p14="http://schemas.microsoft.com/office/powerpoint/2010/main" val="216243727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28"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0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a:extLst>
              <a:ext uri="{FF2B5EF4-FFF2-40B4-BE49-F238E27FC236}">
                <a16:creationId xmlns:a16="http://schemas.microsoft.com/office/drawing/2014/main" id="{11C7864A-05B5-420D-B7BD-F4619E8F7013}"/>
              </a:ext>
            </a:extLst>
          </p:cNvPr>
          <p:cNvSpPr/>
          <p:nvPr/>
        </p:nvSpPr>
        <p:spPr>
          <a:xfrm>
            <a:off x="1144959" y="1321112"/>
            <a:ext cx="255230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This meant</a:t>
            </a:r>
            <a:endParaRPr lang="en-US" sz="3600" dirty="0"/>
          </a:p>
        </p:txBody>
      </p:sp>
      <p:sp>
        <p:nvSpPr>
          <p:cNvPr id="4" name="Rectangle 3">
            <a:extLst>
              <a:ext uri="{FF2B5EF4-FFF2-40B4-BE49-F238E27FC236}">
                <a16:creationId xmlns:a16="http://schemas.microsoft.com/office/drawing/2014/main" id="{371B24A4-C311-43CA-B521-FE833496F5CC}"/>
              </a:ext>
            </a:extLst>
          </p:cNvPr>
          <p:cNvSpPr/>
          <p:nvPr/>
        </p:nvSpPr>
        <p:spPr>
          <a:xfrm>
            <a:off x="4952960" y="1321112"/>
            <a:ext cx="239360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that Peter</a:t>
            </a:r>
            <a:endParaRPr lang="en-US" sz="3600" dirty="0"/>
          </a:p>
        </p:txBody>
      </p:sp>
      <p:sp>
        <p:nvSpPr>
          <p:cNvPr id="8" name="Rectangle 7">
            <a:extLst>
              <a:ext uri="{FF2B5EF4-FFF2-40B4-BE49-F238E27FC236}">
                <a16:creationId xmlns:a16="http://schemas.microsoft.com/office/drawing/2014/main" id="{586AA8B3-0C24-4092-9F04-4D9351F1D3AB}"/>
              </a:ext>
            </a:extLst>
          </p:cNvPr>
          <p:cNvSpPr/>
          <p:nvPr/>
        </p:nvSpPr>
        <p:spPr>
          <a:xfrm>
            <a:off x="1144959" y="2503880"/>
            <a:ext cx="454162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was to take care of</a:t>
            </a:r>
            <a:endParaRPr lang="en-US" sz="3600" dirty="0"/>
          </a:p>
        </p:txBody>
      </p:sp>
      <p:sp>
        <p:nvSpPr>
          <p:cNvPr id="12" name="Rectangle 11">
            <a:extLst>
              <a:ext uri="{FF2B5EF4-FFF2-40B4-BE49-F238E27FC236}">
                <a16:creationId xmlns:a16="http://schemas.microsoft.com/office/drawing/2014/main" id="{A2545637-E12A-4568-B006-39CB4F75F155}"/>
              </a:ext>
            </a:extLst>
          </p:cNvPr>
          <p:cNvSpPr/>
          <p:nvPr/>
        </p:nvSpPr>
        <p:spPr>
          <a:xfrm>
            <a:off x="1144959" y="3633868"/>
            <a:ext cx="3156633" cy="646331"/>
          </a:xfrm>
          <a:prstGeom prst="rect">
            <a:avLst/>
          </a:prstGeom>
        </p:spPr>
        <p:txBody>
          <a:bodyPr wrap="none">
            <a:spAutoFit/>
          </a:bodyPr>
          <a:lstStyle/>
          <a:p>
            <a:r>
              <a:rPr lang="en-US" sz="3600" dirty="0">
                <a:solidFill>
                  <a:srgbClr val="000000"/>
                </a:solidFill>
                <a:latin typeface="Century Gothic" panose="020B0502020202020204" pitchFamily="34" charset="0"/>
                <a:ea typeface="MS Mincho" panose="02020609040205080304" pitchFamily="49" charset="-128"/>
                <a:cs typeface="Helvetica" panose="020B0604020202020204" pitchFamily="34" charset="0"/>
              </a:rPr>
              <a:t>the believers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7" name="Recorded Sound">
            <a:hlinkClick r:id="" action="ppaction://media"/>
            <a:extLst>
              <a:ext uri="{FF2B5EF4-FFF2-40B4-BE49-F238E27FC236}">
                <a16:creationId xmlns:a16="http://schemas.microsoft.com/office/drawing/2014/main" id="{146DA8E0-C016-4E71-93CD-CC12ED93B46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11510" y="-1942512"/>
            <a:ext cx="609600" cy="609600"/>
          </a:xfrm>
          <a:prstGeom prst="rect">
            <a:avLst/>
          </a:prstGeom>
        </p:spPr>
      </p:pic>
    </p:spTree>
    <p:extLst>
      <p:ext uri="{BB962C8B-B14F-4D97-AF65-F5344CB8AC3E}">
        <p14:creationId xmlns:p14="http://schemas.microsoft.com/office/powerpoint/2010/main" val="8891855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39"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grpId="0" nodeType="withEffect">
                                  <p:stCondLst>
                                    <p:cond delay="3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par>
                                <p:cTn id="19" presetID="10" presetClass="exit" presetSubtype="0" fill="hold" grpId="0" nodeType="withEffect">
                                  <p:stCondLst>
                                    <p:cond delay="130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7"/>
                </p:tgtEl>
              </p:cMediaNode>
            </p:audio>
          </p:childTnLst>
        </p:cTn>
      </p:par>
    </p:tnLst>
    <p:bldLst>
      <p:bldP spid="6" grpId="0" animBg="1"/>
      <p:bldP spid="3" grpId="0"/>
      <p:bldP spid="4"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93961" y="1194490"/>
            <a:ext cx="6811570"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If you wrote them down, </a:t>
            </a:r>
          </a:p>
          <a:p>
            <a:pPr algn="l">
              <a:lnSpc>
                <a:spcPct val="150000"/>
              </a:lnSpc>
            </a:pPr>
            <a:r>
              <a:rPr lang="en-US" sz="4000" dirty="0">
                <a:latin typeface="Century Gothic" panose="020B0502020202020204" pitchFamily="34" charset="0"/>
              </a:rPr>
              <a:t>the world could not hold </a:t>
            </a:r>
          </a:p>
          <a:p>
            <a:pPr algn="l">
              <a:lnSpc>
                <a:spcPct val="150000"/>
              </a:lnSpc>
            </a:pPr>
            <a:r>
              <a:rPr lang="en-US" sz="4000" dirty="0">
                <a:latin typeface="Century Gothic" panose="020B0502020202020204" pitchFamily="34" charset="0"/>
              </a:rPr>
              <a:t>all the books!</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0E23C38F-A0F0-488B-B236-049BB4CF033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47900" y="-1166031"/>
            <a:ext cx="609600" cy="609600"/>
          </a:xfrm>
          <a:prstGeom prst="rect">
            <a:avLst/>
          </a:prstGeom>
        </p:spPr>
      </p:pic>
    </p:spTree>
    <p:extLst>
      <p:ext uri="{BB962C8B-B14F-4D97-AF65-F5344CB8AC3E}">
        <p14:creationId xmlns:p14="http://schemas.microsoft.com/office/powerpoint/2010/main" val="76346175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43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ntr" presetSubtype="0" fill="hold" grpId="0" nodeType="withEffect">
                                  <p:stCondLst>
                                    <p:cond delay="6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par>
                                <p:cTn id="16" presetID="10" presetClass="exit" presetSubtype="0" fill="hold" grpId="0" nodeType="withEffect">
                                  <p:stCondLst>
                                    <p:cond delay="17000"/>
                                  </p:stCondLst>
                                  <p:childTnLst>
                                    <p:animEffect transition="out" filter="fade">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A32A3BF1-7D7C-4D8A-8E90-1A55BCF5009C}"/>
              </a:ext>
            </a:extLst>
          </p:cNvPr>
          <p:cNvSpPr/>
          <p:nvPr/>
        </p:nvSpPr>
        <p:spPr>
          <a:xfrm>
            <a:off x="1049687" y="1676624"/>
            <a:ext cx="2343911"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Jesus told</a:t>
            </a:r>
            <a:endParaRPr lang="en-US" sz="3600" dirty="0"/>
          </a:p>
        </p:txBody>
      </p:sp>
      <p:sp>
        <p:nvSpPr>
          <p:cNvPr id="3" name="Rectangle 2">
            <a:extLst>
              <a:ext uri="{FF2B5EF4-FFF2-40B4-BE49-F238E27FC236}">
                <a16:creationId xmlns:a16="http://schemas.microsoft.com/office/drawing/2014/main" id="{835C5FED-08FC-4492-B902-522346867D1E}"/>
              </a:ext>
            </a:extLst>
          </p:cNvPr>
          <p:cNvSpPr/>
          <p:nvPr/>
        </p:nvSpPr>
        <p:spPr>
          <a:xfrm>
            <a:off x="4158863" y="1676624"/>
            <a:ext cx="356540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all his followers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4" name="Recorded Sound">
            <a:hlinkClick r:id="" action="ppaction://media"/>
            <a:extLst>
              <a:ext uri="{FF2B5EF4-FFF2-40B4-BE49-F238E27FC236}">
                <a16:creationId xmlns:a16="http://schemas.microsoft.com/office/drawing/2014/main" id="{4A722050-37E8-4CEF-B5DF-982CD5A9836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43100" y="-1164714"/>
            <a:ext cx="609600" cy="609600"/>
          </a:xfrm>
          <a:prstGeom prst="rect">
            <a:avLst/>
          </a:prstGeom>
        </p:spPr>
      </p:pic>
    </p:spTree>
    <p:extLst>
      <p:ext uri="{BB962C8B-B14F-4D97-AF65-F5344CB8AC3E}">
        <p14:creationId xmlns:p14="http://schemas.microsoft.com/office/powerpoint/2010/main" val="426860930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7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77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1FD025CC-59F6-4E9A-9327-A5D61CA980DF}"/>
              </a:ext>
            </a:extLst>
          </p:cNvPr>
          <p:cNvSpPr/>
          <p:nvPr/>
        </p:nvSpPr>
        <p:spPr>
          <a:xfrm>
            <a:off x="786038" y="1275690"/>
            <a:ext cx="2440092"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You must</a:t>
            </a:r>
            <a:endParaRPr lang="en-US" sz="3600" dirty="0"/>
          </a:p>
        </p:txBody>
      </p:sp>
      <p:sp>
        <p:nvSpPr>
          <p:cNvPr id="10" name="Rectangle 9">
            <a:extLst>
              <a:ext uri="{FF2B5EF4-FFF2-40B4-BE49-F238E27FC236}">
                <a16:creationId xmlns:a16="http://schemas.microsoft.com/office/drawing/2014/main" id="{6E9D6C4A-DD09-4441-84D4-2F082240FD34}"/>
              </a:ext>
            </a:extLst>
          </p:cNvPr>
          <p:cNvSpPr/>
          <p:nvPr/>
        </p:nvSpPr>
        <p:spPr>
          <a:xfrm>
            <a:off x="4267200" y="1261963"/>
            <a:ext cx="377058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love each other</a:t>
            </a:r>
            <a:endParaRPr lang="en-US" sz="3600" dirty="0"/>
          </a:p>
        </p:txBody>
      </p:sp>
      <p:sp>
        <p:nvSpPr>
          <p:cNvPr id="11" name="Rectangle 10">
            <a:extLst>
              <a:ext uri="{FF2B5EF4-FFF2-40B4-BE49-F238E27FC236}">
                <a16:creationId xmlns:a16="http://schemas.microsoft.com/office/drawing/2014/main" id="{AE8CD2BF-3A15-4BAC-9082-6703236ED0BF}"/>
              </a:ext>
            </a:extLst>
          </p:cNvPr>
          <p:cNvSpPr/>
          <p:nvPr/>
        </p:nvSpPr>
        <p:spPr>
          <a:xfrm>
            <a:off x="786039" y="2540417"/>
            <a:ext cx="385714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in the same way</a:t>
            </a:r>
            <a:endParaRPr lang="en-US" sz="3600" dirty="0"/>
          </a:p>
        </p:txBody>
      </p:sp>
      <p:sp>
        <p:nvSpPr>
          <p:cNvPr id="12" name="Rectangle 11">
            <a:extLst>
              <a:ext uri="{FF2B5EF4-FFF2-40B4-BE49-F238E27FC236}">
                <a16:creationId xmlns:a16="http://schemas.microsoft.com/office/drawing/2014/main" id="{38069B11-30DD-4E9F-98E0-1AA25289F39D}"/>
              </a:ext>
            </a:extLst>
          </p:cNvPr>
          <p:cNvSpPr/>
          <p:nvPr/>
        </p:nvSpPr>
        <p:spPr>
          <a:xfrm>
            <a:off x="5026132" y="2540418"/>
            <a:ext cx="132921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that I</a:t>
            </a:r>
            <a:endParaRPr lang="en-US" sz="3600" dirty="0"/>
          </a:p>
        </p:txBody>
      </p:sp>
      <p:sp>
        <p:nvSpPr>
          <p:cNvPr id="2" name="Rectangle 1">
            <a:extLst>
              <a:ext uri="{FF2B5EF4-FFF2-40B4-BE49-F238E27FC236}">
                <a16:creationId xmlns:a16="http://schemas.microsoft.com/office/drawing/2014/main" id="{1313D5AB-DD3C-4F4A-8BEB-FA16D21CD0D6}"/>
              </a:ext>
            </a:extLst>
          </p:cNvPr>
          <p:cNvSpPr/>
          <p:nvPr/>
        </p:nvSpPr>
        <p:spPr>
          <a:xfrm>
            <a:off x="786039" y="3804688"/>
            <a:ext cx="4044697"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have loved you</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b="1" dirty="0">
              <a:solidFill>
                <a:srgbClr val="FF0000"/>
              </a:solidFill>
            </a:endParaRPr>
          </a:p>
        </p:txBody>
      </p:sp>
      <p:pic>
        <p:nvPicPr>
          <p:cNvPr id="4" name="Recorded Sound">
            <a:hlinkClick r:id="" action="ppaction://media"/>
            <a:extLst>
              <a:ext uri="{FF2B5EF4-FFF2-40B4-BE49-F238E27FC236}">
                <a16:creationId xmlns:a16="http://schemas.microsoft.com/office/drawing/2014/main" id="{F2D27136-62D0-4DBB-822B-6B1ED90A87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05012" y="-1157709"/>
            <a:ext cx="609600" cy="609600"/>
          </a:xfrm>
          <a:prstGeom prst="rect">
            <a:avLst/>
          </a:prstGeom>
        </p:spPr>
      </p:pic>
    </p:spTree>
    <p:extLst>
      <p:ext uri="{BB962C8B-B14F-4D97-AF65-F5344CB8AC3E}">
        <p14:creationId xmlns:p14="http://schemas.microsoft.com/office/powerpoint/2010/main" val="190278470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370"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0" nodeType="withEffect">
                                  <p:stCondLst>
                                    <p:cond delay="375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par>
                                <p:cTn id="19" presetID="10" presetClass="entr" presetSubtype="0" fill="hold" grpId="0" nodeType="withEffect">
                                  <p:stCondLst>
                                    <p:cond delay="4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par>
                                <p:cTn id="22" presetID="10" presetClass="exit" presetSubtype="0" fill="hold" grpId="0" nodeType="withEffect">
                                  <p:stCondLst>
                                    <p:cond delay="1525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bldLst>
      <p:bldP spid="6" grpId="0" animBg="1"/>
      <p:bldP spid="7" grpId="0"/>
      <p:bldP spid="10" grpId="0"/>
      <p:bldP spid="11" grpId="0"/>
      <p:bldP spid="12"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14BF5FE6-7668-44E3-BB5D-02EA1F1832CF}"/>
              </a:ext>
            </a:extLst>
          </p:cNvPr>
          <p:cNvSpPr/>
          <p:nvPr/>
        </p:nvSpPr>
        <p:spPr>
          <a:xfrm>
            <a:off x="893692" y="1246687"/>
            <a:ext cx="1590500"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Go</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3" name="Rectangle 2">
            <a:extLst>
              <a:ext uri="{FF2B5EF4-FFF2-40B4-BE49-F238E27FC236}">
                <a16:creationId xmlns:a16="http://schemas.microsoft.com/office/drawing/2014/main" id="{DED14259-9E2D-45A2-88A7-55C53624DF0F}"/>
              </a:ext>
            </a:extLst>
          </p:cNvPr>
          <p:cNvSpPr/>
          <p:nvPr/>
        </p:nvSpPr>
        <p:spPr>
          <a:xfrm>
            <a:off x="2849361" y="1246686"/>
            <a:ext cx="250902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Jesus said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4" name="Rectangle 3">
            <a:extLst>
              <a:ext uri="{FF2B5EF4-FFF2-40B4-BE49-F238E27FC236}">
                <a16:creationId xmlns:a16="http://schemas.microsoft.com/office/drawing/2014/main" id="{AD221466-BE6A-4F05-88F4-DFDB3BE2BB56}"/>
              </a:ext>
            </a:extLst>
          </p:cNvPr>
          <p:cNvSpPr/>
          <p:nvPr/>
        </p:nvSpPr>
        <p:spPr>
          <a:xfrm>
            <a:off x="893692" y="2489048"/>
            <a:ext cx="3672800"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Make disciples</a:t>
            </a:r>
            <a:endParaRPr lang="en-US" sz="3600" dirty="0"/>
          </a:p>
        </p:txBody>
      </p:sp>
      <p:sp>
        <p:nvSpPr>
          <p:cNvPr id="7" name="Rectangle 6">
            <a:extLst>
              <a:ext uri="{FF2B5EF4-FFF2-40B4-BE49-F238E27FC236}">
                <a16:creationId xmlns:a16="http://schemas.microsoft.com/office/drawing/2014/main" id="{365231B6-BAEE-4C09-88D8-CEB08FFDC0DD}"/>
              </a:ext>
            </a:extLst>
          </p:cNvPr>
          <p:cNvSpPr/>
          <p:nvPr/>
        </p:nvSpPr>
        <p:spPr>
          <a:xfrm>
            <a:off x="5191904" y="2485113"/>
            <a:ext cx="3132589"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of all nations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10" name="Recorded Sound">
            <a:hlinkClick r:id="" action="ppaction://media"/>
            <a:extLst>
              <a:ext uri="{FF2B5EF4-FFF2-40B4-BE49-F238E27FC236}">
                <a16:creationId xmlns:a16="http://schemas.microsoft.com/office/drawing/2014/main" id="{090607D8-7794-4DAE-B284-875DD22FDE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74592" y="-1156389"/>
            <a:ext cx="609600" cy="609600"/>
          </a:xfrm>
          <a:prstGeom prst="rect">
            <a:avLst/>
          </a:prstGeom>
        </p:spPr>
      </p:pic>
    </p:spTree>
    <p:extLst>
      <p:ext uri="{BB962C8B-B14F-4D97-AF65-F5344CB8AC3E}">
        <p14:creationId xmlns:p14="http://schemas.microsoft.com/office/powerpoint/2010/main" val="302488210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13" fill="hold"/>
                                        <p:tgtEl>
                                          <p:spTgt spid="10"/>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9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2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7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grpId="0" nodeType="withEffect">
                                  <p:stCondLst>
                                    <p:cond delay="140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0"/>
                </p:tgtEl>
              </p:cMediaNode>
            </p:audio>
          </p:childTnLst>
        </p:cTn>
      </p:par>
    </p:tnLst>
    <p:bldLst>
      <p:bldP spid="6" grpId="0" animBg="1"/>
      <p:bldP spid="2" grpId="0"/>
      <p:bldP spid="3" grpId="0"/>
      <p:bldP spid="4"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60BDCC8B-87FC-430C-928D-8E0CD92BB042}"/>
              </a:ext>
            </a:extLst>
          </p:cNvPr>
          <p:cNvSpPr/>
          <p:nvPr/>
        </p:nvSpPr>
        <p:spPr>
          <a:xfrm>
            <a:off x="798163" y="2481944"/>
            <a:ext cx="2877711"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Teach them</a:t>
            </a:r>
            <a:endParaRPr lang="en-US" sz="3600" dirty="0"/>
          </a:p>
        </p:txBody>
      </p:sp>
      <p:sp>
        <p:nvSpPr>
          <p:cNvPr id="3" name="Rectangle 2">
            <a:extLst>
              <a:ext uri="{FF2B5EF4-FFF2-40B4-BE49-F238E27FC236}">
                <a16:creationId xmlns:a16="http://schemas.microsoft.com/office/drawing/2014/main" id="{1790D35F-8D0D-4E03-AADE-6E5A6B5310D7}"/>
              </a:ext>
            </a:extLst>
          </p:cNvPr>
          <p:cNvSpPr/>
          <p:nvPr/>
        </p:nvSpPr>
        <p:spPr>
          <a:xfrm>
            <a:off x="4278303" y="2481943"/>
            <a:ext cx="443262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to obey everything</a:t>
            </a:r>
            <a:endParaRPr lang="en-US" sz="3600" dirty="0"/>
          </a:p>
        </p:txBody>
      </p:sp>
      <p:sp>
        <p:nvSpPr>
          <p:cNvPr id="4" name="Rectangle 3">
            <a:extLst>
              <a:ext uri="{FF2B5EF4-FFF2-40B4-BE49-F238E27FC236}">
                <a16:creationId xmlns:a16="http://schemas.microsoft.com/office/drawing/2014/main" id="{89D137C3-9071-4AE3-9A28-7BEA11E70246}"/>
              </a:ext>
            </a:extLst>
          </p:cNvPr>
          <p:cNvSpPr/>
          <p:nvPr/>
        </p:nvSpPr>
        <p:spPr>
          <a:xfrm>
            <a:off x="798163" y="3737804"/>
            <a:ext cx="3414717"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that I told you</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10" name="Rectangle 9">
            <a:extLst>
              <a:ext uri="{FF2B5EF4-FFF2-40B4-BE49-F238E27FC236}">
                <a16:creationId xmlns:a16="http://schemas.microsoft.com/office/drawing/2014/main" id="{53C5B9D8-E8C7-4A19-ACEB-B932AA36C1B1}"/>
              </a:ext>
            </a:extLst>
          </p:cNvPr>
          <p:cNvSpPr/>
          <p:nvPr/>
        </p:nvSpPr>
        <p:spPr>
          <a:xfrm>
            <a:off x="798163" y="1205024"/>
            <a:ext cx="5002010" cy="646331"/>
          </a:xfrm>
          <a:prstGeom prst="rect">
            <a:avLst/>
          </a:prstGeom>
        </p:spPr>
        <p:txBody>
          <a:bodyPr wrap="squar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Baptize the believers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7" name="Recorded Sound">
            <a:hlinkClick r:id="" action="ppaction://media"/>
            <a:extLst>
              <a:ext uri="{FF2B5EF4-FFF2-40B4-BE49-F238E27FC236}">
                <a16:creationId xmlns:a16="http://schemas.microsoft.com/office/drawing/2014/main" id="{AC009B2A-E6F3-43F1-A18F-FCA22562D9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89568" y="-1176725"/>
            <a:ext cx="609600" cy="609600"/>
          </a:xfrm>
          <a:prstGeom prst="rect">
            <a:avLst/>
          </a:prstGeom>
        </p:spPr>
      </p:pic>
    </p:spTree>
    <p:extLst>
      <p:ext uri="{BB962C8B-B14F-4D97-AF65-F5344CB8AC3E}">
        <p14:creationId xmlns:p14="http://schemas.microsoft.com/office/powerpoint/2010/main" val="415346610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486"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childTnLst>
                                </p:cTn>
                              </p:par>
                              <p:par>
                                <p:cTn id="10" presetID="10" presetClass="entr" presetSubtype="0" fill="hold" grpId="0" nodeType="withEffect">
                                  <p:stCondLst>
                                    <p:cond delay="2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ntr" presetSubtype="0" fill="hold" grpId="0" nodeType="withEffect">
                                  <p:stCondLst>
                                    <p:cond delay="375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par>
                                <p:cTn id="16" presetID="10" presetClass="entr" presetSubtype="0" fill="hold" grpId="0" nodeType="withEffect">
                                  <p:stCondLst>
                                    <p:cond delay="5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10" presetClass="exit" presetSubtype="0" fill="hold" grpId="0" nodeType="withEffect">
                                  <p:stCondLst>
                                    <p:cond delay="160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6ED5ECDB-3EDA-4732-87F6-6C78F84C3B0E}"/>
              </a:ext>
            </a:extLst>
          </p:cNvPr>
          <p:cNvSpPr/>
          <p:nvPr/>
        </p:nvSpPr>
        <p:spPr>
          <a:xfrm>
            <a:off x="1061054" y="1233727"/>
            <a:ext cx="182133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I will be</a:t>
            </a:r>
            <a:endParaRPr lang="en-US" sz="3600" dirty="0"/>
          </a:p>
        </p:txBody>
      </p:sp>
      <p:sp>
        <p:nvSpPr>
          <p:cNvPr id="3" name="Rectangle 2">
            <a:extLst>
              <a:ext uri="{FF2B5EF4-FFF2-40B4-BE49-F238E27FC236}">
                <a16:creationId xmlns:a16="http://schemas.microsoft.com/office/drawing/2014/main" id="{EC0F8057-394A-43C7-A772-CFA3BC39BB3C}"/>
              </a:ext>
            </a:extLst>
          </p:cNvPr>
          <p:cNvSpPr/>
          <p:nvPr/>
        </p:nvSpPr>
        <p:spPr>
          <a:xfrm>
            <a:off x="3550297" y="1233727"/>
            <a:ext cx="385073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with you always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4" name="Rectangle 3">
            <a:extLst>
              <a:ext uri="{FF2B5EF4-FFF2-40B4-BE49-F238E27FC236}">
                <a16:creationId xmlns:a16="http://schemas.microsoft.com/office/drawing/2014/main" id="{0598F037-BB49-4D72-AB01-E76E42E45598}"/>
              </a:ext>
            </a:extLst>
          </p:cNvPr>
          <p:cNvSpPr/>
          <p:nvPr/>
        </p:nvSpPr>
        <p:spPr>
          <a:xfrm>
            <a:off x="1061054" y="2717632"/>
            <a:ext cx="415530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even to the end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7" name="Recorded Sound">
            <a:hlinkClick r:id="" action="ppaction://media"/>
            <a:extLst>
              <a:ext uri="{FF2B5EF4-FFF2-40B4-BE49-F238E27FC236}">
                <a16:creationId xmlns:a16="http://schemas.microsoft.com/office/drawing/2014/main" id="{535D8306-FC6D-41A3-93BA-A0A9EEE7664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84400" y="-1157405"/>
            <a:ext cx="609600" cy="609600"/>
          </a:xfrm>
          <a:prstGeom prst="rect">
            <a:avLst/>
          </a:prstGeom>
        </p:spPr>
      </p:pic>
    </p:spTree>
    <p:extLst>
      <p:ext uri="{BB962C8B-B14F-4D97-AF65-F5344CB8AC3E}">
        <p14:creationId xmlns:p14="http://schemas.microsoft.com/office/powerpoint/2010/main" val="13608035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536"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15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8D9492B6-B624-49E0-B7FF-E659E40EDCB8}"/>
              </a:ext>
            </a:extLst>
          </p:cNvPr>
          <p:cNvSpPr/>
          <p:nvPr/>
        </p:nvSpPr>
        <p:spPr>
          <a:xfrm>
            <a:off x="1060353" y="1493391"/>
            <a:ext cx="253627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Then Jesus</a:t>
            </a:r>
            <a:endParaRPr lang="en-US" sz="3600" dirty="0"/>
          </a:p>
        </p:txBody>
      </p:sp>
      <p:sp>
        <p:nvSpPr>
          <p:cNvPr id="3" name="Rectangle 2">
            <a:extLst>
              <a:ext uri="{FF2B5EF4-FFF2-40B4-BE49-F238E27FC236}">
                <a16:creationId xmlns:a16="http://schemas.microsoft.com/office/drawing/2014/main" id="{B1BB2A11-DF48-4FE2-9BA4-01345588888A}"/>
              </a:ext>
            </a:extLst>
          </p:cNvPr>
          <p:cNvSpPr/>
          <p:nvPr/>
        </p:nvSpPr>
        <p:spPr>
          <a:xfrm>
            <a:off x="4433003" y="1493391"/>
            <a:ext cx="202972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went up</a:t>
            </a:r>
            <a:endParaRPr lang="en-US" sz="3600" dirty="0"/>
          </a:p>
        </p:txBody>
      </p:sp>
      <p:sp>
        <p:nvSpPr>
          <p:cNvPr id="4" name="Rectangle 3">
            <a:extLst>
              <a:ext uri="{FF2B5EF4-FFF2-40B4-BE49-F238E27FC236}">
                <a16:creationId xmlns:a16="http://schemas.microsoft.com/office/drawing/2014/main" id="{45B67FD4-D3CD-480D-B6FD-93130E420141}"/>
              </a:ext>
            </a:extLst>
          </p:cNvPr>
          <p:cNvSpPr/>
          <p:nvPr/>
        </p:nvSpPr>
        <p:spPr>
          <a:xfrm>
            <a:off x="1060353" y="2672834"/>
            <a:ext cx="3013967"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into heaven</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7" name="Recorded Sound">
            <a:hlinkClick r:id="" action="ppaction://media"/>
            <a:extLst>
              <a:ext uri="{FF2B5EF4-FFF2-40B4-BE49-F238E27FC236}">
                <a16:creationId xmlns:a16="http://schemas.microsoft.com/office/drawing/2014/main" id="{7E989E95-59AF-4728-A6AE-4454B9951D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01407" y="-1156922"/>
            <a:ext cx="609600" cy="609600"/>
          </a:xfrm>
          <a:prstGeom prst="rect">
            <a:avLst/>
          </a:prstGeom>
        </p:spPr>
      </p:pic>
    </p:spTree>
    <p:extLst>
      <p:ext uri="{BB962C8B-B14F-4D97-AF65-F5344CB8AC3E}">
        <p14:creationId xmlns:p14="http://schemas.microsoft.com/office/powerpoint/2010/main" val="412920533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96"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9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DC751ED8-0F43-4309-A877-41AEA05A3296}"/>
              </a:ext>
            </a:extLst>
          </p:cNvPr>
          <p:cNvSpPr/>
          <p:nvPr/>
        </p:nvSpPr>
        <p:spPr>
          <a:xfrm>
            <a:off x="1441415" y="1427129"/>
            <a:ext cx="194476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 cloud</a:t>
            </a:r>
            <a:endParaRPr lang="en-US" sz="3600" dirty="0"/>
          </a:p>
        </p:txBody>
      </p:sp>
      <p:sp>
        <p:nvSpPr>
          <p:cNvPr id="3" name="Rectangle 2">
            <a:extLst>
              <a:ext uri="{FF2B5EF4-FFF2-40B4-BE49-F238E27FC236}">
                <a16:creationId xmlns:a16="http://schemas.microsoft.com/office/drawing/2014/main" id="{CFA70D6B-5253-4613-AB82-04C018CAD91A}"/>
              </a:ext>
            </a:extLst>
          </p:cNvPr>
          <p:cNvSpPr/>
          <p:nvPr/>
        </p:nvSpPr>
        <p:spPr>
          <a:xfrm>
            <a:off x="4364052" y="1427129"/>
            <a:ext cx="181171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hid him</a:t>
            </a:r>
            <a:endParaRPr lang="en-US" sz="3600" dirty="0"/>
          </a:p>
        </p:txBody>
      </p:sp>
      <p:sp>
        <p:nvSpPr>
          <p:cNvPr id="4" name="Rectangle 3">
            <a:extLst>
              <a:ext uri="{FF2B5EF4-FFF2-40B4-BE49-F238E27FC236}">
                <a16:creationId xmlns:a16="http://schemas.microsoft.com/office/drawing/2014/main" id="{030C6136-D514-452E-BABE-A83E0AFD9485}"/>
              </a:ext>
            </a:extLst>
          </p:cNvPr>
          <p:cNvSpPr/>
          <p:nvPr/>
        </p:nvSpPr>
        <p:spPr>
          <a:xfrm>
            <a:off x="1441415" y="2671825"/>
            <a:ext cx="358463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from their sight</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7" name="Recorded Sound">
            <a:hlinkClick r:id="" action="ppaction://media"/>
            <a:extLst>
              <a:ext uri="{FF2B5EF4-FFF2-40B4-BE49-F238E27FC236}">
                <a16:creationId xmlns:a16="http://schemas.microsoft.com/office/drawing/2014/main" id="{0CABFFB0-BA80-4422-B3B4-5E0DAADD92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44700" y="-1165206"/>
            <a:ext cx="609600" cy="609600"/>
          </a:xfrm>
          <a:prstGeom prst="rect">
            <a:avLst/>
          </a:prstGeom>
        </p:spPr>
      </p:pic>
    </p:spTree>
    <p:extLst>
      <p:ext uri="{BB962C8B-B14F-4D97-AF65-F5344CB8AC3E}">
        <p14:creationId xmlns:p14="http://schemas.microsoft.com/office/powerpoint/2010/main" val="19085156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96"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1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925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09187865-DC7B-4EF6-8FCE-BF370F1F43F4}"/>
              </a:ext>
            </a:extLst>
          </p:cNvPr>
          <p:cNvSpPr/>
          <p:nvPr/>
        </p:nvSpPr>
        <p:spPr>
          <a:xfrm>
            <a:off x="1313887" y="1466886"/>
            <a:ext cx="383951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Two angels said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3" name="Rectangle 2">
            <a:extLst>
              <a:ext uri="{FF2B5EF4-FFF2-40B4-BE49-F238E27FC236}">
                <a16:creationId xmlns:a16="http://schemas.microsoft.com/office/drawing/2014/main" id="{F9AC5BEC-B941-42D8-9A63-3C28907D64BE}"/>
              </a:ext>
            </a:extLst>
          </p:cNvPr>
          <p:cNvSpPr/>
          <p:nvPr/>
        </p:nvSpPr>
        <p:spPr>
          <a:xfrm>
            <a:off x="5471775" y="1466886"/>
            <a:ext cx="2358338"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Jesus will</a:t>
            </a:r>
            <a:endParaRPr lang="en-US" sz="3600" dirty="0"/>
          </a:p>
        </p:txBody>
      </p:sp>
      <p:sp>
        <p:nvSpPr>
          <p:cNvPr id="4" name="Rectangle 3">
            <a:extLst>
              <a:ext uri="{FF2B5EF4-FFF2-40B4-BE49-F238E27FC236}">
                <a16:creationId xmlns:a16="http://schemas.microsoft.com/office/drawing/2014/main" id="{7E2FF578-F6C3-438C-83C5-BB748598ED44}"/>
              </a:ext>
            </a:extLst>
          </p:cNvPr>
          <p:cNvSpPr/>
          <p:nvPr/>
        </p:nvSpPr>
        <p:spPr>
          <a:xfrm>
            <a:off x="1313887" y="2745526"/>
            <a:ext cx="460414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come back again</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7" name="Recorded Sound">
            <a:hlinkClick r:id="" action="ppaction://media"/>
            <a:extLst>
              <a:ext uri="{FF2B5EF4-FFF2-40B4-BE49-F238E27FC236}">
                <a16:creationId xmlns:a16="http://schemas.microsoft.com/office/drawing/2014/main" id="{0B4BFCDA-2981-4BBE-A5C9-ABC6609CA4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71700" y="-1161651"/>
            <a:ext cx="609600" cy="609600"/>
          </a:xfrm>
          <a:prstGeom prst="rect">
            <a:avLst/>
          </a:prstGeom>
        </p:spPr>
      </p:pic>
    </p:spTree>
    <p:extLst>
      <p:ext uri="{BB962C8B-B14F-4D97-AF65-F5344CB8AC3E}">
        <p14:creationId xmlns:p14="http://schemas.microsoft.com/office/powerpoint/2010/main" val="85904126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29"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3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25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623E64EE-5EBE-49D9-9324-2A479D71E8E5}"/>
              </a:ext>
            </a:extLst>
          </p:cNvPr>
          <p:cNvSpPr/>
          <p:nvPr/>
        </p:nvSpPr>
        <p:spPr>
          <a:xfrm>
            <a:off x="1095375" y="1758434"/>
            <a:ext cx="2957861"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disciples</a:t>
            </a:r>
            <a:endParaRPr lang="en-US" sz="3600" dirty="0"/>
          </a:p>
        </p:txBody>
      </p:sp>
      <p:sp>
        <p:nvSpPr>
          <p:cNvPr id="3" name="Rectangle 2">
            <a:extLst>
              <a:ext uri="{FF2B5EF4-FFF2-40B4-BE49-F238E27FC236}">
                <a16:creationId xmlns:a16="http://schemas.microsoft.com/office/drawing/2014/main" id="{D8C738E2-AAEF-47DC-B766-5E118678E7D3}"/>
              </a:ext>
            </a:extLst>
          </p:cNvPr>
          <p:cNvSpPr/>
          <p:nvPr/>
        </p:nvSpPr>
        <p:spPr>
          <a:xfrm>
            <a:off x="4751054" y="1758433"/>
            <a:ext cx="3132589"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felt great joy</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4" name="Recorded Sound">
            <a:hlinkClick r:id="" action="ppaction://media"/>
            <a:extLst>
              <a:ext uri="{FF2B5EF4-FFF2-40B4-BE49-F238E27FC236}">
                <a16:creationId xmlns:a16="http://schemas.microsoft.com/office/drawing/2014/main" id="{FC4E1538-DF7E-4BFF-B37C-7B2E04DE34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71700" y="-1159902"/>
            <a:ext cx="609600" cy="609600"/>
          </a:xfrm>
          <a:prstGeom prst="rect">
            <a:avLst/>
          </a:prstGeom>
        </p:spPr>
      </p:pic>
    </p:spTree>
    <p:extLst>
      <p:ext uri="{BB962C8B-B14F-4D97-AF65-F5344CB8AC3E}">
        <p14:creationId xmlns:p14="http://schemas.microsoft.com/office/powerpoint/2010/main" val="254465235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12"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8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8ECEB123-261A-47A8-813D-00E2D41A412C}"/>
              </a:ext>
            </a:extLst>
          </p:cNvPr>
          <p:cNvSpPr/>
          <p:nvPr/>
        </p:nvSpPr>
        <p:spPr>
          <a:xfrm>
            <a:off x="570094" y="1468952"/>
            <a:ext cx="388760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This was the start</a:t>
            </a:r>
            <a:endParaRPr lang="en-US" sz="3600" dirty="0"/>
          </a:p>
        </p:txBody>
      </p:sp>
      <p:sp>
        <p:nvSpPr>
          <p:cNvPr id="3" name="Rectangle 2">
            <a:extLst>
              <a:ext uri="{FF2B5EF4-FFF2-40B4-BE49-F238E27FC236}">
                <a16:creationId xmlns:a16="http://schemas.microsoft.com/office/drawing/2014/main" id="{2A199E22-3C6C-4F85-AD64-B3B6A8A9DDD7}"/>
              </a:ext>
            </a:extLst>
          </p:cNvPr>
          <p:cNvSpPr/>
          <p:nvPr/>
        </p:nvSpPr>
        <p:spPr>
          <a:xfrm>
            <a:off x="4880380" y="1468951"/>
            <a:ext cx="395332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of the worldwide</a:t>
            </a:r>
            <a:endParaRPr lang="en-US" sz="3600" dirty="0"/>
          </a:p>
        </p:txBody>
      </p:sp>
      <p:sp>
        <p:nvSpPr>
          <p:cNvPr id="8" name="Rectangle 7">
            <a:extLst>
              <a:ext uri="{FF2B5EF4-FFF2-40B4-BE49-F238E27FC236}">
                <a16:creationId xmlns:a16="http://schemas.microsoft.com/office/drawing/2014/main" id="{675D9E9F-5701-4B4C-ADB1-6185E16041DC}"/>
              </a:ext>
            </a:extLst>
          </p:cNvPr>
          <p:cNvSpPr/>
          <p:nvPr/>
        </p:nvSpPr>
        <p:spPr>
          <a:xfrm>
            <a:off x="598790" y="2877589"/>
            <a:ext cx="394050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Christian church</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4" name="Recorded Sound">
            <a:hlinkClick r:id="" action="ppaction://media"/>
            <a:extLst>
              <a:ext uri="{FF2B5EF4-FFF2-40B4-BE49-F238E27FC236}">
                <a16:creationId xmlns:a16="http://schemas.microsoft.com/office/drawing/2014/main" id="{DCF29706-E8B0-4348-BA18-3FBE59E774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64241" y="-1163020"/>
            <a:ext cx="609600" cy="609600"/>
          </a:xfrm>
          <a:prstGeom prst="rect">
            <a:avLst/>
          </a:prstGeom>
        </p:spPr>
      </p:pic>
    </p:spTree>
    <p:extLst>
      <p:ext uri="{BB962C8B-B14F-4D97-AF65-F5344CB8AC3E}">
        <p14:creationId xmlns:p14="http://schemas.microsoft.com/office/powerpoint/2010/main" val="338364284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52"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3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xit" presetSubtype="0" fill="hold" grpId="0" nodeType="withEffect">
                                  <p:stCondLst>
                                    <p:cond delay="1225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93960" y="1194490"/>
            <a:ext cx="7656331"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These were written that we </a:t>
            </a:r>
          </a:p>
          <a:p>
            <a:pPr algn="l">
              <a:lnSpc>
                <a:spcPct val="150000"/>
              </a:lnSpc>
            </a:pPr>
            <a:r>
              <a:rPr lang="en-US" sz="4000" dirty="0">
                <a:latin typeface="Century Gothic" panose="020B0502020202020204" pitchFamily="34" charset="0"/>
              </a:rPr>
              <a:t>might believe</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0538119D-ADA1-4404-BC96-7AD23BAB30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09800" y="-1170409"/>
            <a:ext cx="609600" cy="609600"/>
          </a:xfrm>
          <a:prstGeom prst="rect">
            <a:avLst/>
          </a:prstGeom>
        </p:spPr>
      </p:pic>
    </p:spTree>
    <p:extLst>
      <p:ext uri="{BB962C8B-B14F-4D97-AF65-F5344CB8AC3E}">
        <p14:creationId xmlns:p14="http://schemas.microsoft.com/office/powerpoint/2010/main" val="88276531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30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25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93961" y="1194490"/>
            <a:ext cx="6811570"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that Jesus is the Messiah, </a:t>
            </a:r>
          </a:p>
          <a:p>
            <a:pPr algn="l">
              <a:lnSpc>
                <a:spcPct val="150000"/>
              </a:lnSpc>
            </a:pPr>
            <a:r>
              <a:rPr lang="en-US" sz="4000" dirty="0">
                <a:latin typeface="Century Gothic" panose="020B0502020202020204" pitchFamily="34" charset="0"/>
              </a:rPr>
              <a:t>the Son of God.</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1CCCA1E1-1B1E-45BD-B160-26877106E8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46300" y="-1155839"/>
            <a:ext cx="609600" cy="609600"/>
          </a:xfrm>
          <a:prstGeom prst="rect">
            <a:avLst/>
          </a:prstGeom>
        </p:spPr>
      </p:pic>
    </p:spTree>
    <p:extLst>
      <p:ext uri="{BB962C8B-B14F-4D97-AF65-F5344CB8AC3E}">
        <p14:creationId xmlns:p14="http://schemas.microsoft.com/office/powerpoint/2010/main" val="240673742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345"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4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5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93961" y="1194490"/>
            <a:ext cx="6811570"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By believing, we have life – </a:t>
            </a:r>
          </a:p>
          <a:p>
            <a:pPr algn="l">
              <a:lnSpc>
                <a:spcPct val="150000"/>
              </a:lnSpc>
            </a:pPr>
            <a:r>
              <a:rPr lang="en-US" sz="4000" dirty="0">
                <a:latin typeface="Century Gothic" panose="020B0502020202020204" pitchFamily="34" charset="0"/>
              </a:rPr>
              <a:t>real life, forever life.</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CD430986-9E97-4C9D-9DA1-B5AAFA3AFD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44700" y="-1155839"/>
            <a:ext cx="609600" cy="609600"/>
          </a:xfrm>
          <a:prstGeom prst="rect">
            <a:avLst/>
          </a:prstGeom>
        </p:spPr>
      </p:pic>
    </p:spTree>
    <p:extLst>
      <p:ext uri="{BB962C8B-B14F-4D97-AF65-F5344CB8AC3E}">
        <p14:creationId xmlns:p14="http://schemas.microsoft.com/office/powerpoint/2010/main" val="401886993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15"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85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93960" y="1194490"/>
            <a:ext cx="7394665"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 disciples were eating fish </a:t>
            </a:r>
          </a:p>
          <a:p>
            <a:pPr algn="l">
              <a:lnSpc>
                <a:spcPct val="150000"/>
              </a:lnSpc>
            </a:pPr>
            <a:r>
              <a:rPr lang="en-US" sz="4000" dirty="0">
                <a:latin typeface="Century Gothic" panose="020B0502020202020204" pitchFamily="34" charset="0"/>
              </a:rPr>
              <a:t>on a beach together.</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E957DB3E-8A95-4C5C-8F64-4CCCD6F909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32000" y="-1155839"/>
            <a:ext cx="609600" cy="609600"/>
          </a:xfrm>
          <a:prstGeom prst="rect">
            <a:avLst/>
          </a:prstGeom>
        </p:spPr>
      </p:pic>
    </p:spTree>
    <p:extLst>
      <p:ext uri="{BB962C8B-B14F-4D97-AF65-F5344CB8AC3E}">
        <p14:creationId xmlns:p14="http://schemas.microsoft.com/office/powerpoint/2010/main" val="359775363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81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65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93961" y="1194490"/>
            <a:ext cx="6811570" cy="31787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Jesus asked Peter, </a:t>
            </a:r>
          </a:p>
          <a:p>
            <a:pPr algn="l">
              <a:lnSpc>
                <a:spcPct val="150000"/>
              </a:lnSpc>
            </a:pPr>
            <a:r>
              <a:rPr lang="en-US" sz="4000" dirty="0">
                <a:latin typeface="Century Gothic" panose="020B0502020202020204" pitchFamily="34" charset="0"/>
              </a:rPr>
              <a:t>“Do you love me?”</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23540F73-1B56-4A79-AECC-BFC52F55836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08200" y="-1159605"/>
            <a:ext cx="609600" cy="609600"/>
          </a:xfrm>
          <a:prstGeom prst="rect">
            <a:avLst/>
          </a:prstGeom>
        </p:spPr>
      </p:pic>
    </p:spTree>
    <p:extLst>
      <p:ext uri="{BB962C8B-B14F-4D97-AF65-F5344CB8AC3E}">
        <p14:creationId xmlns:p14="http://schemas.microsoft.com/office/powerpoint/2010/main" val="22679261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41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2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275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10590</TotalTime>
  <Words>588</Words>
  <Application>Microsoft Office PowerPoint</Application>
  <PresentationFormat>On-screen Show (16:10)</PresentationFormat>
  <Paragraphs>130</Paragraphs>
  <Slides>49</Slides>
  <Notes>0</Notes>
  <HiddenSlides>0</HiddenSlides>
  <MMClips>49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March</dc:creator>
  <cp:lastModifiedBy>Carol Hale</cp:lastModifiedBy>
  <cp:revision>245</cp:revision>
  <dcterms:created xsi:type="dcterms:W3CDTF">2018-11-05T14:58:35Z</dcterms:created>
  <dcterms:modified xsi:type="dcterms:W3CDTF">2019-08-04T02:50:10Z</dcterms:modified>
</cp:coreProperties>
</file>