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357" r:id="rId2"/>
    <p:sldId id="257" r:id="rId3"/>
    <p:sldId id="258" r:id="rId4"/>
    <p:sldId id="385" r:id="rId5"/>
    <p:sldId id="395" r:id="rId6"/>
    <p:sldId id="417" r:id="rId7"/>
    <p:sldId id="431" r:id="rId8"/>
    <p:sldId id="352" r:id="rId9"/>
    <p:sldId id="409" r:id="rId10"/>
    <p:sldId id="359" r:id="rId11"/>
    <p:sldId id="432" r:id="rId12"/>
    <p:sldId id="330" r:id="rId13"/>
    <p:sldId id="410" r:id="rId14"/>
    <p:sldId id="433" r:id="rId15"/>
    <p:sldId id="434" r:id="rId16"/>
    <p:sldId id="376" r:id="rId17"/>
    <p:sldId id="378" r:id="rId18"/>
    <p:sldId id="418" r:id="rId19"/>
    <p:sldId id="419" r:id="rId20"/>
    <p:sldId id="435" r:id="rId21"/>
    <p:sldId id="436" r:id="rId22"/>
    <p:sldId id="354" r:id="rId23"/>
    <p:sldId id="420" r:id="rId24"/>
    <p:sldId id="398" r:id="rId25"/>
    <p:sldId id="287" r:id="rId26"/>
    <p:sldId id="349" r:id="rId27"/>
    <p:sldId id="437" r:id="rId28"/>
    <p:sldId id="438" r:id="rId29"/>
    <p:sldId id="366" r:id="rId30"/>
    <p:sldId id="389" r:id="rId31"/>
    <p:sldId id="363" r:id="rId32"/>
    <p:sldId id="365" r:id="rId33"/>
    <p:sldId id="390" r:id="rId34"/>
    <p:sldId id="422" r:id="rId35"/>
    <p:sldId id="423" r:id="rId36"/>
    <p:sldId id="428" r:id="rId37"/>
    <p:sldId id="339" r:id="rId38"/>
    <p:sldId id="439" r:id="rId39"/>
    <p:sldId id="411" r:id="rId40"/>
    <p:sldId id="412" r:id="rId41"/>
    <p:sldId id="301" r:id="rId42"/>
    <p:sldId id="368" r:id="rId43"/>
    <p:sldId id="430" r:id="rId44"/>
    <p:sldId id="429" r:id="rId4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B2"/>
    <a:srgbClr val="1506D4"/>
    <a:srgbClr val="ED7D31"/>
    <a:srgbClr val="990000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337" autoAdjust="0"/>
    <p:restoredTop sz="94280" autoAdjust="0"/>
  </p:normalViewPr>
  <p:slideViewPr>
    <p:cSldViewPr snapToGrid="0">
      <p:cViewPr varScale="1">
        <p:scale>
          <a:sx n="95" d="100"/>
          <a:sy n="95" d="100"/>
        </p:scale>
        <p:origin x="176" y="1584"/>
      </p:cViewPr>
      <p:guideLst/>
    </p:cSldViewPr>
  </p:slideViewPr>
  <p:outlineViewPr>
    <p:cViewPr>
      <p:scale>
        <a:sx n="33" d="100"/>
        <a:sy n="33" d="100"/>
      </p:scale>
      <p:origin x="0" y="-36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3707-40CE-1C4D-A342-DEBA2A69CDD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AB4F1-E88B-3E4A-93A4-19F0B93E6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33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32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32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31.mp3"/><Relationship Id="rId4" Type="http://schemas.openxmlformats.org/officeDocument/2006/relationships/audio" Target="../media/media10.mp3"/><Relationship Id="rId9" Type="http://schemas.microsoft.com/office/2007/relationships/media" Target="../media/media31.mp3"/><Relationship Id="rId14" Type="http://schemas.openxmlformats.org/officeDocument/2006/relationships/audio" Target="../media/media33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5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7" Type="http://schemas.openxmlformats.org/officeDocument/2006/relationships/image" Target="../media/image5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8.m4a"/><Relationship Id="rId7" Type="http://schemas.microsoft.com/office/2007/relationships/hdphoto" Target="../media/hdphoto1.wdp"/><Relationship Id="rId2" Type="http://schemas.microsoft.com/office/2007/relationships/media" Target="../media/media3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audio" Target="../media/media56.m4a"/><Relationship Id="rId5" Type="http://schemas.microsoft.com/office/2007/relationships/media" Target="../media/media56.m4a"/><Relationship Id="rId4" Type="http://schemas.openxmlformats.org/officeDocument/2006/relationships/audio" Target="../media/media55.mp3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6" Type="http://schemas.microsoft.com/office/2007/relationships/media" Target="../media/media16.m4a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audio" Target="NULL" TargetMode="External"/><Relationship Id="rId10" Type="http://schemas.openxmlformats.org/officeDocument/2006/relationships/audio" Target="../media/media13.mp3"/><Relationship Id="rId19" Type="http://schemas.openxmlformats.org/officeDocument/2006/relationships/image" Target="../media/image6.png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135410" y="2556536"/>
            <a:ext cx="2234317" cy="1401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Divisions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6478" y="497760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56478" y="1922972"/>
            <a:ext cx="8706941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D105D-6DB2-4B76-9D8A-D75B6BE83700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60E5E1-22DD-4887-9087-C64FC7C65B6C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D48F3-3FEE-402C-935F-8CA2FE151C8D}"/>
              </a:ext>
            </a:extLst>
          </p:cNvPr>
          <p:cNvSpPr txBox="1"/>
          <p:nvPr/>
        </p:nvSpPr>
        <p:spPr>
          <a:xfrm>
            <a:off x="4989656" y="476422"/>
            <a:ext cx="4261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pc="-150" dirty="0">
                <a:solidFill>
                  <a:prstClr val="black"/>
                </a:solidFill>
                <a:latin typeface="Century Gothic" panose="020B0502020202020204" pitchFamily="34" charset="0"/>
              </a:rPr>
              <a:t>53. </a:t>
            </a:r>
            <a:r>
              <a:rPr lang="en-US" sz="4400" b="1" spc="-150">
                <a:solidFill>
                  <a:prstClr val="black"/>
                </a:solidFill>
                <a:latin typeface="Century Gothic" panose="020B0502020202020204" pitchFamily="34" charset="0"/>
              </a:rPr>
              <a:t>I Am </a:t>
            </a:r>
            <a:r>
              <a:rPr lang="en-US" sz="4400" b="1" spc="-150" dirty="0">
                <a:solidFill>
                  <a:prstClr val="black"/>
                </a:solidFill>
                <a:latin typeface="Century Gothic" panose="020B0502020202020204" pitchFamily="34" charset="0"/>
              </a:rPr>
              <a:t>Alive: Tell the World</a:t>
            </a:r>
            <a:endParaRPr lang="en-US" sz="4400" spc="-1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../../../Documents/00_MilesOfSmilesBirthdayBox/IvansDrawingsOfKids/ChineseBoy.jpg">
            <a:extLst>
              <a:ext uri="{FF2B5EF4-FFF2-40B4-BE49-F238E27FC236}">
                <a16:creationId xmlns:a16="http://schemas.microsoft.com/office/drawing/2014/main" id="{1417C1A6-E6B2-4372-A9BE-3E970929C16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17184" b="13007"/>
          <a:stretch/>
        </p:blipFill>
        <p:spPr bwMode="auto">
          <a:xfrm>
            <a:off x="1591502" y="2075005"/>
            <a:ext cx="923013" cy="1782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1" name="Picture 20" descr="Coloring-page-of-the-world-1024x1024">
            <a:extLst>
              <a:ext uri="{FF2B5EF4-FFF2-40B4-BE49-F238E27FC236}">
                <a16:creationId xmlns:a16="http://schemas.microsoft.com/office/drawing/2014/main" id="{F2264FE0-7F5B-4AFC-A236-BCC8443438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18" y="3302016"/>
            <a:ext cx="1840022" cy="194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3C0D75-F808-FC43-B3DD-56B93AD6AC0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31" y="2302566"/>
            <a:ext cx="1381580" cy="20901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0A6AFF-EA14-DB4B-960B-1CEF07A6F6D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5215" r="12065" b="8738"/>
          <a:stretch/>
        </p:blipFill>
        <p:spPr bwMode="auto">
          <a:xfrm>
            <a:off x="379652" y="2740371"/>
            <a:ext cx="1211850" cy="2093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arto="http://schemas.microsoft.com/office/word/2006/arto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04EE40-16ED-7C48-A80A-E9EFA9A76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702" y="-1287683"/>
            <a:ext cx="812800" cy="81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F11E2E-9CDC-9D42-AD9F-67451EBA61C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4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f</a:t>
            </a:r>
            <a:r>
              <a:rPr lang="en-US" sz="8000" dirty="0">
                <a:latin typeface="Century Gothic" panose="020B0502020202020204" pitchFamily="34" charset="0"/>
              </a:rPr>
              <a:t>ore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before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8212DE-4A13-2645-8AB9-B0540CBDF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705" y="-255082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4BF5B3-915D-42D9-9E50-BC2686A53A4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2723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 err="1">
                <a:latin typeface="Century Gothic" panose="020B0502020202020204" pitchFamily="34" charset="0"/>
              </a:rPr>
              <a:t>iev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ers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believers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C9D599-C640-5C43-A6EF-F87C86FC9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9621" y="-177109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56036C-BF59-45A9-93A4-61F37BDEEB6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7245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8000" dirty="0">
                <a:latin typeface="Century Gothic" panose="020B0502020202020204" pitchFamily="34" charset="0"/>
              </a:rPr>
              <a:t>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8934451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obey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8EF73A-147B-6D4B-B655-D55FE0E605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1810" y="-206375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999649-51E4-4B15-A2A7-AE270860F21E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5480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8000" dirty="0">
                <a:latin typeface="Century Gothic" panose="020B0502020202020204" pitchFamily="34" charset="0"/>
              </a:rPr>
              <a:t>ons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demons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33DEEA-488B-1A4C-94D8-5006946A1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2126" y="-172416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B61035-C6AC-4537-8C22-F0AD618837B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236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na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ions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nations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535981-1EFD-814C-A49F-498D5B8B9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157" y="-216353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06D453-6903-417D-9428-2EC3DB166E46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29866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Pe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Peter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5022FF-8DBA-334C-AAEE-892C09879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411" y="-15101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6824B5-8211-4AFD-85C1-031061A97D4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5080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84296" y="3111753"/>
            <a:ext cx="3613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ca   el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40244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Camel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74359"/>
            <a:ext cx="8743188" cy="174075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</a:t>
            </a:r>
            <a:r>
              <a:rPr lang="en-US" sz="2300" dirty="0">
                <a:latin typeface="Century Gothic" panose="020B0502020202020204" pitchFamily="34" charset="0"/>
              </a:rPr>
              <a:t> </a:t>
            </a:r>
            <a:r>
              <a:rPr lang="en-US" sz="2300" b="1" dirty="0">
                <a:latin typeface="Century Gothic" panose="020B0502020202020204" pitchFamily="34" charset="0"/>
              </a:rPr>
              <a:t>after the first consonant.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second.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81762" y="4232633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ca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7400" dirty="0">
                <a:latin typeface="Century Gothic" panose="020B0502020202020204" pitchFamily="34" charset="0"/>
              </a:rPr>
              <a:t>  el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0794" y="326735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73640" y="323720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NEW_camel">
            <a:hlinkClick r:id="" action="ppaction://media"/>
            <a:extLst>
              <a:ext uri="{FF2B5EF4-FFF2-40B4-BE49-F238E27FC236}">
                <a16:creationId xmlns:a16="http://schemas.microsoft.com/office/drawing/2014/main" id="{6253E64B-2500-4762-A638-A7D1DA028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7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2156" y="5824652"/>
            <a:ext cx="812800" cy="812800"/>
          </a:xfrm>
          <a:prstGeom prst="rect">
            <a:avLst/>
          </a:prstGeom>
        </p:spPr>
      </p:pic>
      <p:pic>
        <p:nvPicPr>
          <p:cNvPr id="14" name="NEW_camel">
            <a:hlinkClick r:id="" action="ppaction://media"/>
            <a:extLst>
              <a:ext uri="{FF2B5EF4-FFF2-40B4-BE49-F238E27FC236}">
                <a16:creationId xmlns:a16="http://schemas.microsoft.com/office/drawing/2014/main" id="{6B94BAE1-ABDC-4633-A4AF-3A26F9B7A6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5" end="81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4986" y="5851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890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9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4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gi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en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given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6A09AF-1F1E-0F47-94C6-FC6F8D278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537" y="-228347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D8F8B7-A0CA-49AC-BB85-317219A5CC7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317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tra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v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eled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traveled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C0A4EE-E47C-9B49-8E20-32BBDA27F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863" y="-215751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A6208A-CF07-497F-94C3-F3E4D734BDD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10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hea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v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en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heaven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46E617-8F8E-4745-96B0-48690F8F6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3979" y="-215751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EC561F-1776-49D6-AB31-FEAB9EE501F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8429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8571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B14D9-A7AD-4147-9F07-F60B52AC99AD}"/>
              </a:ext>
            </a:extLst>
          </p:cNvPr>
          <p:cNvSpPr/>
          <p:nvPr/>
        </p:nvSpPr>
        <p:spPr>
          <a:xfrm>
            <a:off x="8403093" y="849299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D1A7C0-4610-454E-8D63-3AE7F7FC9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3405" y="5815406"/>
            <a:ext cx="812800" cy="812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7E7E69-DAD2-634A-BE8E-C04D0E2E1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-358363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278E88-9C79-4663-9C51-3CDD9E0BAAD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7885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  <p:bldP spid="2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po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w  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power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AAE893-1709-DD49-BC22-F6FC45927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831" y="-172416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25F492-0E44-4AAA-AF94-1C240ED597C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8968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Spi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dirty="0">
                <a:latin typeface="Century Gothic" panose="020B0502020202020204" pitchFamily="34" charset="0"/>
              </a:rPr>
              <a:t>it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Spirit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C94E85-52D6-854C-91A9-451BC6F76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800" y="-213056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482BD9-50A5-42C2-A831-6E105EB8D7C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26107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94300" y="2903110"/>
            <a:ext cx="152317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tu</a:t>
            </a:r>
            <a:r>
              <a:rPr lang="en-US" sz="7400" spc="600" dirty="0">
                <a:latin typeface="Century Gothic" panose="020B0502020202020204" pitchFamily="34" charset="0"/>
              </a:rPr>
              <a:t>r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Turtle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92595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When you see consonant-le, </a:t>
            </a:r>
          </a:p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count back three and divide.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628650" y="4079324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tur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tle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17" name="clip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33994" y="4992073"/>
            <a:ext cx="609600" cy="609600"/>
          </a:xfrm>
          <a:prstGeom prst="rect">
            <a:avLst/>
          </a:prstGeom>
        </p:spPr>
      </p:pic>
      <p:pic>
        <p:nvPicPr>
          <p:cNvPr id="18" name="clip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6694" y="97909"/>
            <a:ext cx="609600" cy="609600"/>
          </a:xfrm>
          <a:prstGeom prst="rect">
            <a:avLst/>
          </a:prstGeom>
        </p:spPr>
      </p:pic>
      <p:pic>
        <p:nvPicPr>
          <p:cNvPr id="21" name="cli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0406" y="97909"/>
            <a:ext cx="609600" cy="60960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4495626" y="2903110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15299" y="492760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15298" y="3538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83100" y="2922622"/>
            <a:ext cx="54534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600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endParaRPr lang="en-US" sz="7400" dirty="0"/>
          </a:p>
        </p:txBody>
      </p:sp>
      <p:sp>
        <p:nvSpPr>
          <p:cNvPr id="20" name="Rectangle 19"/>
          <p:cNvSpPr/>
          <p:nvPr/>
        </p:nvSpPr>
        <p:spPr>
          <a:xfrm>
            <a:off x="4859236" y="2933560"/>
            <a:ext cx="45076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endParaRPr lang="en-US" sz="7400" dirty="0"/>
          </a:p>
        </p:txBody>
      </p:sp>
      <p:sp>
        <p:nvSpPr>
          <p:cNvPr id="22" name="Rectangle 21"/>
          <p:cNvSpPr/>
          <p:nvPr/>
        </p:nvSpPr>
        <p:spPr>
          <a:xfrm>
            <a:off x="5084618" y="2903110"/>
            <a:ext cx="83067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e</a:t>
            </a:r>
            <a:endParaRPr lang="en-US" sz="7400" dirty="0"/>
          </a:p>
        </p:txBody>
      </p:sp>
      <p:pic>
        <p:nvPicPr>
          <p:cNvPr id="7" name="clip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3632" y="7018993"/>
            <a:ext cx="609600" cy="609600"/>
          </a:xfrm>
          <a:prstGeom prst="rect">
            <a:avLst/>
          </a:prstGeom>
        </p:spPr>
      </p:pic>
      <p:pic>
        <p:nvPicPr>
          <p:cNvPr id="10" name="cli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07738" y="-1338247"/>
            <a:ext cx="609600" cy="609600"/>
          </a:xfrm>
          <a:prstGeom prst="rect">
            <a:avLst/>
          </a:prstGeom>
        </p:spPr>
      </p:pic>
      <p:pic>
        <p:nvPicPr>
          <p:cNvPr id="11" name="clip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6323" y="-15564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15295" y="-191278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16550" y="-123309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903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48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16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5" grpId="0"/>
      <p:bldP spid="5" grpId="1"/>
      <p:bldP spid="20" grpId="0"/>
      <p:bldP spid="20" grpId="1"/>
      <p:bldP spid="22" grpId="0"/>
      <p:bldP spid="22" grpId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peo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people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893AF0-93AE-0242-A826-8FEE005684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7431" y="-1521339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929115-8331-4C41-A817-C52F0DF714E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05004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dis ci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ple</a:t>
            </a:r>
            <a:r>
              <a:rPr lang="en-US" sz="8000" dirty="0" err="1">
                <a:latin typeface="Century Gothic" panose="020B0502020202020204" pitchFamily="34" charset="0"/>
              </a:rPr>
              <a:t>s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disciples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CA58D1-9FC4-7242-82EA-FDB8E4FB47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3978" y="-2119417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0EE378-AE48-4CC0-8304-BEAC13B6D1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5010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Foxes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dirty="0">
                <a:latin typeface="Century Gothic" panose="020B0502020202020204" pitchFamily="34" charset="0"/>
              </a:rPr>
              <a:t>Focus on your base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fox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fox </a:t>
            </a:r>
            <a:r>
              <a:rPr lang="en-US" sz="8000" b="1" u="sng" spc="100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spc="100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756385" y="244536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13A98-980B-4797-8773-F9E5CFC7AFBE}"/>
              </a:ext>
            </a:extLst>
          </p:cNvPr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69F2F2-024B-3840-8F62-4001AF815275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3" y="980725"/>
            <a:ext cx="2035738" cy="1623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6E0A8-3E99-524E-A421-53DA327BEA3E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49" y="1015390"/>
            <a:ext cx="1944691" cy="16172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247E0-C075-3943-A3C1-D391C71DE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17480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20E45-1034-40C5-8A1D-65E8F726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440" y="-955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2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sad  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ness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sadness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FD97AF-9FBD-7B4C-B243-B666A4E99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158" y="-214171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8C5C14-9EDE-4F41-9E95-7AB9195B6B4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65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 ma  z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amazing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3C51DB-F5BB-DD4B-88E1-9CC1D38B8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1474" y="-214171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E0E4F8-7AB6-4CF3-9230-DFBA1077158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8693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believ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ers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believers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BA0A3F-9C78-8044-A9E6-14FB07948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169" y="-224048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F6682C-19F3-453E-8A5F-65D702C6964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7469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church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churches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FEA25-1AE2-7247-8F79-010B77BA2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064" y="-196832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3E9E28-DBE4-41FC-8785-96FCDD3D11C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3087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" y="1558392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NEW_rabbit">
            <a:hlinkClick r:id="" action="ppaction://media"/>
            <a:extLst>
              <a:ext uri="{FF2B5EF4-FFF2-40B4-BE49-F238E27FC236}">
                <a16:creationId xmlns:a16="http://schemas.microsoft.com/office/drawing/2014/main" id="{12855E83-49A1-4093-BA65-21D8720A74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5921288"/>
            <a:ext cx="812800" cy="812800"/>
          </a:xfrm>
          <a:prstGeom prst="rect">
            <a:avLst/>
          </a:prstGeom>
        </p:spPr>
      </p:pic>
      <p:pic>
        <p:nvPicPr>
          <p:cNvPr id="13" name="NEW_rabbit">
            <a:hlinkClick r:id="" action="ppaction://media"/>
            <a:extLst>
              <a:ext uri="{FF2B5EF4-FFF2-40B4-BE49-F238E27FC236}">
                <a16:creationId xmlns:a16="http://schemas.microsoft.com/office/drawing/2014/main" id="{07B96457-93F5-45E1-B201-2334640A5B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98" end="2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7292" y="59979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6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3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wonder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ful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wonderful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68F0C0-B1FE-3349-A870-10B5937FC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169" y="-225163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91E4CD-480F-49B6-BA5A-213D928AA0F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439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fill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08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filled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AA95A9-6EEB-4C4D-8AF1-F0AB55FEE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821" y="-226880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B3251D-EC13-4F76-BE89-1CE198EBD36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2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ask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asked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B08DC9-10C0-EE48-BF2A-D1C3E4EA5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053" y="-189428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38E95-E064-4665-B275-7AA9C6A23FB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5421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raise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raised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C0A2B-AC8E-444B-8D96-A59D6E1A5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6821" y="-1948428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62F510-9029-4D5B-B606-B2F25CD23CC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64958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heal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healed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75305C-2869-314F-AE2A-2F2715303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48" y="-1948428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CBE6A2-E069-49E0-B8B1-7AC39D80DD0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9957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pray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prayed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0C57ED-2E68-FE4A-946C-E536F5F78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421" y="-264889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EE8DA1-57CA-42F0-9FF0-8795958189D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5301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baptize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baptized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D35F84-DB91-2F40-A1C5-CDDAB8036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916" y="-151018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2FABC6-1429-4C8D-9E00-C10B56B000A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3100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30EE47-6302-43F6-B7C0-899D74CBB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1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1099" y="6009027"/>
            <a:ext cx="812800" cy="812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B80954-9E8D-459E-BFCC-FF0007A3DB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2" end="29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3935" y="6071653"/>
            <a:ext cx="812800" cy="812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51611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0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63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  side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inside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1DF805-A202-D04B-9AC9-8E0FA7CBE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789" y="-266934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6730C3-D4AF-4BFA-AC00-5CF6F524CE6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7131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  given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forgiven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1A4178-2BF8-EA4E-A9B8-69A0EA850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611" y="-2326319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CAC9E1-6026-4839-BF92-6FEF8971030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4062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so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14449" y="2814594"/>
            <a:ext cx="6229351" cy="1250123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sorry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B02A9D-6C16-0D45-86D4-D768FD762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3979" y="-151018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7A26EB-BB6F-4BB3-9A86-7BC81F32B51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024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our  selves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ourselves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97BE4E-C88C-B643-B348-1DD854910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1200" y="-173764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C7C45F-94DC-4CF6-86C9-B9F64AA9F50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5987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060" y="684648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Other Syllable Divisions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2539554"/>
            <a:ext cx="9143999" cy="142262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200" b="1" dirty="0">
                <a:latin typeface="Century Gothic" panose="020B0502020202020204" pitchFamily="34" charset="0"/>
              </a:rPr>
              <a:t>Some words don’t fit so neatly</a:t>
            </a:r>
          </a:p>
          <a:p>
            <a:pPr marL="0" indent="0" algn="ctr" fontAlgn="base">
              <a:buNone/>
            </a:pPr>
            <a:endParaRPr lang="en-US" sz="1800" b="1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r>
              <a:rPr lang="en-US" sz="3200" b="1" dirty="0">
                <a:latin typeface="Century Gothic" panose="020B0502020202020204" pitchFamily="34" charset="0"/>
              </a:rPr>
              <a:t>into standard syllable division patterns</a:t>
            </a:r>
            <a:r>
              <a:rPr lang="en-US" sz="2300" b="1" dirty="0">
                <a:latin typeface="Century Gothic" panose="020B0502020202020204" pitchFamily="34" charset="0"/>
              </a:rPr>
              <a:t>.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pic>
        <p:nvPicPr>
          <p:cNvPr id="6" name="wor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14" y="20007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69824" y="5722215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88976" y="-219206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0" y="6669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BANANA">
            <a:hlinkClick r:id="" action="ppaction://media"/>
            <a:extLst>
              <a:ext uri="{FF2B5EF4-FFF2-40B4-BE49-F238E27FC236}">
                <a16:creationId xmlns:a16="http://schemas.microsoft.com/office/drawing/2014/main" id="{19376D86-6C8D-42E0-A011-A1ADACCB23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899" y="1412687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1E3A55-DA75-4D61-9971-44AD7E025630}"/>
              </a:ext>
            </a:extLst>
          </p:cNvPr>
          <p:cNvSpPr/>
          <p:nvPr/>
        </p:nvSpPr>
        <p:spPr>
          <a:xfrm>
            <a:off x="114300" y="140454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70CA57-4A5D-D849-93F0-EA777F2C1DBA}"/>
              </a:ext>
            </a:extLst>
          </p:cNvPr>
          <p:cNvSpPr/>
          <p:nvPr/>
        </p:nvSpPr>
        <p:spPr>
          <a:xfrm>
            <a:off x="6768224" y="-3703805"/>
            <a:ext cx="812800" cy="691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99EDC8-EE0E-7B42-946E-6FB0441ED9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0" y="-18325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 bout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about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001872-78AE-0D4C-A04F-8A2EE1FF7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982" y="-150513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657409-3CD9-4FA9-89E1-90C4E927E27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8621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 ma  zing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amazing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165F05-31DE-544A-9EF4-234F9FC0C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47" y="-133124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3A035E-5188-4D08-9577-6EC49C931EC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134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thou  sands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thousands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23B64C-056A-7043-9B31-7EBF74152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147" y="-179107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673218-A322-4F8F-9B3F-BE6D1197BA3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7759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p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ize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8820151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baptize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9E4B8C-5871-414F-B035-68E93553B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947" y="-19165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677929-A17B-4295-BD6F-570F952A66A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0303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di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s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i  </a:t>
            </a:r>
            <a:r>
              <a:rPr lang="en-US" sz="8000" dirty="0" err="1">
                <a:latin typeface="Century Gothic" panose="020B0502020202020204" pitchFamily="34" charset="0"/>
              </a:rPr>
              <a:t>ples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disciples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056C6C-DE76-2441-B39C-D7059FE25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590" y="-187808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9A28DA-E202-44B9-8ABE-7EF399BDF50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7433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2727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d</a:t>
            </a:r>
            <a:r>
              <a:rPr lang="en-US" sz="8000" dirty="0"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 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f</a:t>
            </a:r>
            <a:r>
              <a:rPr lang="en-US" sz="8000" dirty="0" err="1">
                <a:latin typeface="Century Gothic" panose="020B0502020202020204" pitchFamily="34" charset="0"/>
              </a:rPr>
              <a:t>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wonderful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5A3AB9-E058-7248-820A-E5767E3A3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031" y="-215751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B58406-034E-4EA1-8DB8-E42DBE5E0EB9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427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17" name="clip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33994" y="4992073"/>
            <a:ext cx="609600" cy="609600"/>
          </a:xfrm>
          <a:prstGeom prst="rect">
            <a:avLst/>
          </a:prstGeom>
        </p:spPr>
      </p:pic>
      <p:pic>
        <p:nvPicPr>
          <p:cNvPr id="18" name="clip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46694" y="97909"/>
            <a:ext cx="609600" cy="609600"/>
          </a:xfrm>
          <a:prstGeom prst="rect">
            <a:avLst/>
          </a:prstGeom>
        </p:spPr>
      </p:pic>
      <p:pic>
        <p:nvPicPr>
          <p:cNvPr id="21" name="cli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0406" y="97909"/>
            <a:ext cx="609600" cy="60960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15299" y="492760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15298" y="3538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lip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59906" y="5864414"/>
            <a:ext cx="609600" cy="609600"/>
          </a:xfrm>
          <a:prstGeom prst="rect">
            <a:avLst/>
          </a:prstGeom>
        </p:spPr>
      </p:pic>
      <p:pic>
        <p:nvPicPr>
          <p:cNvPr id="8" name="clip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116" y="4927600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701" y="483776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ry1s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7050" y="5976208"/>
            <a:ext cx="609600" cy="609600"/>
          </a:xfrm>
          <a:prstGeom prst="rect">
            <a:avLst/>
          </a:prstGeom>
        </p:spPr>
      </p:pic>
      <p:pic>
        <p:nvPicPr>
          <p:cNvPr id="36" name="REDO">
            <a:hlinkClick r:id="" action="ppaction://media"/>
            <a:extLst>
              <a:ext uri="{FF2B5EF4-FFF2-40B4-BE49-F238E27FC236}">
                <a16:creationId xmlns:a16="http://schemas.microsoft.com/office/drawing/2014/main" id="{105EAAB7-D7B2-4C03-818D-4D76C3DA8274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end="246.3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25910" y="5864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09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59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ame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became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53BACC-1343-3D47-BF20-3006206A8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1474" y="-2556181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B79716-2319-4D31-8F1B-D654E148923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733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53383</TotalTime>
  <Words>341</Words>
  <Application>Microsoft Macintosh PowerPoint</Application>
  <PresentationFormat>On-screen Show (16:10)</PresentationFormat>
  <Paragraphs>197</Paragraphs>
  <Slides>44</Slides>
  <Notes>0</Notes>
  <HiddenSlides>0</HiddenSlides>
  <MMClips>69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Camel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Turtle Words</vt:lpstr>
      <vt:lpstr>PowerPoint Presentation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Anteater Words</vt:lpstr>
      <vt:lpstr>PowerPoint Presentation</vt:lpstr>
      <vt:lpstr>PowerPoint Presentation</vt:lpstr>
      <vt:lpstr>PowerPoint Presentation</vt:lpstr>
      <vt:lpstr>Other Syllable Divisions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480</cp:revision>
  <dcterms:created xsi:type="dcterms:W3CDTF">2017-01-10T01:35:56Z</dcterms:created>
  <dcterms:modified xsi:type="dcterms:W3CDTF">2018-11-09T20:51:24Z</dcterms:modified>
</cp:coreProperties>
</file>