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338" r:id="rId2"/>
    <p:sldId id="328" r:id="rId3"/>
    <p:sldId id="297" r:id="rId4"/>
    <p:sldId id="385" r:id="rId5"/>
    <p:sldId id="405" r:id="rId6"/>
    <p:sldId id="401" r:id="rId7"/>
    <p:sldId id="400" r:id="rId8"/>
    <p:sldId id="360" r:id="rId9"/>
    <p:sldId id="406" r:id="rId10"/>
    <p:sldId id="407" r:id="rId11"/>
    <p:sldId id="384" r:id="rId12"/>
    <p:sldId id="409" r:id="rId13"/>
    <p:sldId id="408" r:id="rId14"/>
    <p:sldId id="410" r:id="rId15"/>
    <p:sldId id="411" r:id="rId16"/>
    <p:sldId id="388" r:id="rId17"/>
    <p:sldId id="389" r:id="rId18"/>
    <p:sldId id="396" r:id="rId19"/>
    <p:sldId id="412" r:id="rId20"/>
    <p:sldId id="413" r:id="rId21"/>
    <p:sldId id="414" r:id="rId22"/>
    <p:sldId id="322" r:id="rId23"/>
    <p:sldId id="403" r:id="rId24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Gummel" initials="LG" lastIdx="1" clrIdx="0">
    <p:extLst>
      <p:ext uri="{19B8F6BF-5375-455C-9EA6-DF929625EA0E}">
        <p15:presenceInfo xmlns:p15="http://schemas.microsoft.com/office/powerpoint/2012/main" userId="334d566778bb0f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A00"/>
    <a:srgbClr val="669900"/>
    <a:srgbClr val="78AC04"/>
    <a:srgbClr val="A79061"/>
    <a:srgbClr val="FFFFCC"/>
    <a:srgbClr val="F5F8F8"/>
    <a:srgbClr val="FFFF99"/>
    <a:srgbClr val="C4E0DF"/>
    <a:srgbClr val="79AF01"/>
    <a:srgbClr val="64A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0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8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0FD5E1-82C3-410D-987F-3EF95FBFB7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5A46B-AE6D-4B2D-8C7D-86DAED929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D0118-0BA3-4A1D-A39D-D6A92C2C1761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9D35F-51AE-4491-9FA9-8B4F3C9DDC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A4338-2E4A-4DCE-B67F-A86D40E01A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84085-2A38-4D6F-8B31-62D18473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C818-156F-4024-8E28-6D1CCE200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3A727-4A05-41B9-B93C-FCA4A75D3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A70AD-1F0D-4885-82E0-B1E7D3EC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43445-5E02-4A17-9D32-4B444BCF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DE4AB-F2AD-42B3-9CF1-788647DA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892"/>
      </p:ext>
    </p:extLst>
  </p:cSld>
  <p:clrMapOvr>
    <a:masterClrMapping/>
  </p:clrMapOvr>
  <p:transition advClick="0" advTm="17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EA9E-DD0E-4947-BF57-6823C817C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4A39A-E815-40E4-A029-1D8BC162E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15445-9488-4895-86CB-5DA86798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17E8E-11C5-41BC-BC9D-5BD9E9CB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4E36C-737D-43D7-968D-B4EF714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0294"/>
      </p:ext>
    </p:extLst>
  </p:cSld>
  <p:clrMapOvr>
    <a:masterClrMapping/>
  </p:clrMapOvr>
  <p:transition advClick="0" advTm="17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90674-9120-49E8-9776-8F82A6E50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7EF5A-C386-4B60-9511-CEAD041B4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DF83B-7180-410B-A184-3BE1C936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BF0ED-9819-49DE-9898-FF1607A0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6E36E-A301-41C6-993E-2F063A54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43461"/>
      </p:ext>
    </p:extLst>
  </p:cSld>
  <p:clrMapOvr>
    <a:masterClrMapping/>
  </p:clrMapOvr>
  <p:transition advClick="0" advTm="17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E779-275D-4931-A9B9-2792494B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26D50-A35F-4AAE-8534-8A5C15AF5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A7867-8DFB-424D-976A-E71105ED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C2B4-FAED-40C2-A708-174AED20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7422F-5567-4DB1-BD66-1D943A14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2505"/>
      </p:ext>
    </p:extLst>
  </p:cSld>
  <p:clrMapOvr>
    <a:masterClrMapping/>
  </p:clrMapOvr>
  <p:transition advClick="0" advTm="17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2438-2726-4339-98BC-3CDF2AE6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7C0AE-2F70-4D45-824C-25300CF30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38EFF-5A75-48C4-B5EC-500FAC6D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57AE-AFD9-4260-A38E-A94748DC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27D8-2A6C-45B6-B653-3C9F8023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19624"/>
      </p:ext>
    </p:extLst>
  </p:cSld>
  <p:clrMapOvr>
    <a:masterClrMapping/>
  </p:clrMapOvr>
  <p:transition advClick="0" advTm="17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9BED-B53C-4FD8-9934-A2CBA142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7C6B7-D545-4EB9-93C8-368D8D49E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E07BC-1797-4E91-AFFE-FAF0BEEA8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5BFCD-0AB3-4FE7-B07D-7BE3D37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C7E62-D15B-4C7B-A590-8847256B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E9E0D-F0ED-413A-A5B2-0F6FFFF4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50743"/>
      </p:ext>
    </p:extLst>
  </p:cSld>
  <p:clrMapOvr>
    <a:masterClrMapping/>
  </p:clrMapOvr>
  <p:transition advClick="0" advTm="17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28A75-A83A-4710-BB36-829B55AE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F3E3B-3396-46F7-8EC7-8F24AEFA4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407C3-FAF0-4A6D-9831-B384C01F3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8DEB0-7C79-4674-B283-94DA6BD51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465D2-694D-48D9-83E3-7ECC04FF3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E84A4-9F93-4CC1-93AB-021781D8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A063A-AA07-423A-B7B4-C8E5CE18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49B1C-71E5-49B8-AD43-F68BEC09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8358"/>
      </p:ext>
    </p:extLst>
  </p:cSld>
  <p:clrMapOvr>
    <a:masterClrMapping/>
  </p:clrMapOvr>
  <p:transition advClick="0" advTm="17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DD89-923A-43A6-9574-65096C921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FA5D2-E4E6-43C2-9BD8-0B2D0642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DE033-9CBD-4246-8428-AD7AED8F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C2C9D-BA40-4B9F-BEF0-E8E6F085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40120"/>
      </p:ext>
    </p:extLst>
  </p:cSld>
  <p:clrMapOvr>
    <a:masterClrMapping/>
  </p:clrMapOvr>
  <p:transition advClick="0" advTm="17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E1E02-564B-4687-BDEC-34B24CD7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F5470-06EB-4F01-BD75-36D3B185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2426D-4B87-45B0-8871-268A254F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1797"/>
      </p:ext>
    </p:extLst>
  </p:cSld>
  <p:clrMapOvr>
    <a:masterClrMapping/>
  </p:clrMapOvr>
  <p:transition advClick="0" advTm="17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4E9D-AE7D-489C-9AB6-C777506C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6A49-7B63-4D2A-B175-C288DCC8E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95C2F-2E3A-41F8-9B1E-4A25CA050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26A9D-EFA1-424F-9804-863A89DE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64BA1-50F1-4C38-8C37-3565938D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38C7A-BE75-4F01-89A5-E331138C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85010"/>
      </p:ext>
    </p:extLst>
  </p:cSld>
  <p:clrMapOvr>
    <a:masterClrMapping/>
  </p:clrMapOvr>
  <p:transition advClick="0" advTm="17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D20B-26C4-4BAC-A81A-6640EAD7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2FC65-C9BD-4BAF-AFD1-017388B85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11DE2-F055-4752-B1A4-30D075FAF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4648D-6D88-4BD3-81EA-8F8357C1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05B3-306F-4DB8-9AC6-F7972CE22BB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40424-B015-48AD-8ED1-BA996DDD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0E4CB-11D7-413D-9CB4-0D8C345A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3552"/>
      </p:ext>
    </p:extLst>
  </p:cSld>
  <p:clrMapOvr>
    <a:masterClrMapping/>
  </p:clrMapOvr>
  <p:transition advClick="0" advTm="17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98B85-07D4-4B33-83A4-E61E007B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EC6D6-B25A-4784-B37B-BC853D76B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8E1A6-B57F-4F69-9BB6-19754EC73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05B3-306F-4DB8-9AC6-F7972CE22BB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E4FF4-6AEF-4DFE-80ED-6FCFB1407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4B6B7-9822-43A4-BE95-F9C62488F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9618-B607-4DD6-A672-DB6C5057C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7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microsoft.com/office/2007/relationships/media" Target="../media/media2.m4a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5E2146-52C3-4511-90FB-4505780B0C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"/>
            <a:ext cx="12192000" cy="68574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0AF37-34F4-4D9E-855C-60118278EFEC}"/>
              </a:ext>
            </a:extLst>
          </p:cNvPr>
          <p:cNvSpPr txBox="1"/>
          <p:nvPr/>
        </p:nvSpPr>
        <p:spPr>
          <a:xfrm>
            <a:off x="912391" y="214604"/>
            <a:ext cx="44620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Song 1.7  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Splish Splash</a:t>
            </a:r>
          </a:p>
          <a:p>
            <a:pPr marL="0" marR="0">
              <a:spcBef>
                <a:spcPts val="0"/>
              </a:spcBef>
            </a:pP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Noah’s Ark,  Part 1</a:t>
            </a:r>
          </a:p>
          <a:p>
            <a:pPr marL="0" marR="0">
              <a:spcBef>
                <a:spcPts val="0"/>
              </a:spcBef>
            </a:pP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Genesis 6 – 7 (</a:t>
            </a:r>
            <a:r>
              <a:rPr lang="en-US" b="1" dirty="0" err="1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sh</a:t>
            </a:r>
            <a:r>
              <a:rPr lang="en-US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)</a:t>
            </a:r>
            <a:endParaRPr lang="en-US" sz="1600" b="1" dirty="0">
              <a:effectLst>
                <a:glow rad="127000">
                  <a:srgbClr val="F5F8F8"/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end1.7_SONGSplishSplash_032822">
            <a:hlinkClick r:id="" action="ppaction://media"/>
            <a:extLst>
              <a:ext uri="{FF2B5EF4-FFF2-40B4-BE49-F238E27FC236}">
                <a16:creationId xmlns:a16="http://schemas.microsoft.com/office/drawing/2014/main" id="{D7D63706-3134-4418-8614-84FBA0CBC3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16738" y="-1161183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973B2B-9575-FECE-3E4C-C6DE029297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424.004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64" y="-1161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3405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5CB9E-3F22-4420-97C9-ACF9867CA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67"/>
            <a:ext cx="12192000" cy="6859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BEA8A-E91F-41B6-9826-1D11F836B56F}"/>
              </a:ext>
            </a:extLst>
          </p:cNvPr>
          <p:cNvSpPr txBox="1"/>
          <p:nvPr/>
        </p:nvSpPr>
        <p:spPr>
          <a:xfrm>
            <a:off x="362338" y="250939"/>
            <a:ext cx="10963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animals did rush up.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F25D6-EF06-4CD1-AC0B-DEFF26149CA4}"/>
              </a:ext>
            </a:extLst>
          </p:cNvPr>
          <p:cNvSpPr txBox="1"/>
          <p:nvPr/>
        </p:nvSpPr>
        <p:spPr>
          <a:xfrm>
            <a:off x="362338" y="1768351"/>
            <a:ext cx="11467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animals did rush up.</a:t>
            </a:r>
          </a:p>
        </p:txBody>
      </p:sp>
    </p:spTree>
    <p:extLst>
      <p:ext uri="{BB962C8B-B14F-4D97-AF65-F5344CB8AC3E}">
        <p14:creationId xmlns:p14="http://schemas.microsoft.com/office/powerpoint/2010/main" val="111643051"/>
      </p:ext>
    </p:extLst>
  </p:cSld>
  <p:clrMapOvr>
    <a:masterClrMapping/>
  </p:clrMapOvr>
  <p:transition advClick="0" advTm="725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D456BF-DC93-4827-9B3F-70DC2325A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3" y="494442"/>
            <a:ext cx="11765413" cy="60813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3063BB-1017-4B3A-B2F2-27882E6F6C8C}"/>
              </a:ext>
            </a:extLst>
          </p:cNvPr>
          <p:cNvSpPr txBox="1"/>
          <p:nvPr/>
        </p:nvSpPr>
        <p:spPr>
          <a:xfrm>
            <a:off x="780979" y="490250"/>
            <a:ext cx="7547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We have to squish.</a:t>
            </a:r>
          </a:p>
        </p:txBody>
      </p:sp>
    </p:spTree>
    <p:extLst>
      <p:ext uri="{BB962C8B-B14F-4D97-AF65-F5344CB8AC3E}">
        <p14:creationId xmlns:p14="http://schemas.microsoft.com/office/powerpoint/2010/main" val="4229398678"/>
      </p:ext>
    </p:extLst>
  </p:cSld>
  <p:clrMapOvr>
    <a:masterClrMapping/>
  </p:clrMapOvr>
  <p:transition advClick="0" advTm="225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3063BB-1017-4B3A-B2F2-27882E6F6C8C}"/>
              </a:ext>
            </a:extLst>
          </p:cNvPr>
          <p:cNvSpPr txBox="1"/>
          <p:nvPr/>
        </p:nvSpPr>
        <p:spPr>
          <a:xfrm>
            <a:off x="5655587" y="4709148"/>
            <a:ext cx="5158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have a wish…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6177C8A0-BF45-497E-AD24-5A52B1C63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D0E3C-699D-415D-B159-E293A8285D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5" t="18140"/>
          <a:stretch/>
        </p:blipFill>
        <p:spPr bwMode="auto">
          <a:xfrm flipH="1">
            <a:off x="1013551" y="977588"/>
            <a:ext cx="3613143" cy="5565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68B656-1EBA-4725-B112-B191E761D06E}"/>
              </a:ext>
            </a:extLst>
          </p:cNvPr>
          <p:cNvSpPr/>
          <p:nvPr/>
        </p:nvSpPr>
        <p:spPr>
          <a:xfrm>
            <a:off x="3741576" y="2099388"/>
            <a:ext cx="885118" cy="998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21E095E-DF0F-4472-9599-D53407CBBFF7}"/>
              </a:ext>
            </a:extLst>
          </p:cNvPr>
          <p:cNvSpPr/>
          <p:nvPr/>
        </p:nvSpPr>
        <p:spPr>
          <a:xfrm>
            <a:off x="5422322" y="625155"/>
            <a:ext cx="4915996" cy="3368346"/>
          </a:xfrm>
          <a:prstGeom prst="cloudCallout">
            <a:avLst>
              <a:gd name="adj1" fmla="val -76473"/>
              <a:gd name="adj2" fmla="val 459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85455"/>
      </p:ext>
    </p:extLst>
  </p:cSld>
  <p:clrMapOvr>
    <a:masterClrMapping/>
  </p:clrMapOvr>
  <p:transition advClick="0" advTm="175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3063BB-1017-4B3A-B2F2-27882E6F6C8C}"/>
              </a:ext>
            </a:extLst>
          </p:cNvPr>
          <p:cNvSpPr txBox="1"/>
          <p:nvPr/>
        </p:nvSpPr>
        <p:spPr>
          <a:xfrm>
            <a:off x="804231" y="4588524"/>
            <a:ext cx="64118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to be a fish and splash and </a:t>
            </a:r>
            <a:r>
              <a:rPr lang="en-US" sz="4800" b="1" dirty="0" err="1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splish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8" name="Picture 276">
            <a:extLst>
              <a:ext uri="{FF2B5EF4-FFF2-40B4-BE49-F238E27FC236}">
                <a16:creationId xmlns:a16="http://schemas.microsoft.com/office/drawing/2014/main" id="{913CEA0D-B303-46E8-9FE5-612AFC874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03" y="350061"/>
            <a:ext cx="9661793" cy="63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6177C8A0-BF45-497E-AD24-5A52B1C63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7005"/>
      </p:ext>
    </p:extLst>
  </p:cSld>
  <p:clrMapOvr>
    <a:masterClrMapping/>
  </p:clrMapOvr>
  <p:transition advClick="0" advTm="425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5CB9E-3F22-4420-97C9-ACF9867CA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BEA8A-E91F-41B6-9826-1D11F836B56F}"/>
              </a:ext>
            </a:extLst>
          </p:cNvPr>
          <p:cNvSpPr txBox="1"/>
          <p:nvPr/>
        </p:nvSpPr>
        <p:spPr>
          <a:xfrm>
            <a:off x="362338" y="250939"/>
            <a:ext cx="10963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animals did rush up that ship.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F25D6-EF06-4CD1-AC0B-DEFF26149CA4}"/>
              </a:ext>
            </a:extLst>
          </p:cNvPr>
          <p:cNvSpPr txBox="1"/>
          <p:nvPr/>
        </p:nvSpPr>
        <p:spPr>
          <a:xfrm>
            <a:off x="362338" y="1768351"/>
            <a:ext cx="11467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the animals did rush up that ship.</a:t>
            </a:r>
          </a:p>
        </p:txBody>
      </p:sp>
    </p:spTree>
    <p:extLst>
      <p:ext uri="{BB962C8B-B14F-4D97-AF65-F5344CB8AC3E}">
        <p14:creationId xmlns:p14="http://schemas.microsoft.com/office/powerpoint/2010/main" val="388006622"/>
      </p:ext>
    </p:extLst>
  </p:cSld>
  <p:clrMapOvr>
    <a:masterClrMapping/>
  </p:clrMapOvr>
  <p:transition advClick="0" advTm="35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5CB9E-3F22-4420-97C9-ACF9867CA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1"/>
            <a:ext cx="12192000" cy="6859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BEA8A-E91F-41B6-9826-1D11F836B56F}"/>
              </a:ext>
            </a:extLst>
          </p:cNvPr>
          <p:cNvSpPr txBox="1"/>
          <p:nvPr/>
        </p:nvSpPr>
        <p:spPr>
          <a:xfrm>
            <a:off x="362338" y="250939"/>
            <a:ext cx="10963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the animals did rush up.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F25D6-EF06-4CD1-AC0B-DEFF26149CA4}"/>
              </a:ext>
            </a:extLst>
          </p:cNvPr>
          <p:cNvSpPr txBox="1"/>
          <p:nvPr/>
        </p:nvSpPr>
        <p:spPr>
          <a:xfrm>
            <a:off x="362338" y="1768351"/>
            <a:ext cx="11467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the animals did rush up.</a:t>
            </a:r>
          </a:p>
        </p:txBody>
      </p:sp>
    </p:spTree>
    <p:extLst>
      <p:ext uri="{BB962C8B-B14F-4D97-AF65-F5344CB8AC3E}">
        <p14:creationId xmlns:p14="http://schemas.microsoft.com/office/powerpoint/2010/main" val="779511488"/>
      </p:ext>
    </p:extLst>
  </p:cSld>
  <p:clrMapOvr>
    <a:masterClrMapping/>
  </p:clrMapOvr>
  <p:transition advClick="0" advTm="7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4161AA-B311-4EEE-8E5C-27521E594A2B}"/>
              </a:ext>
            </a:extLst>
          </p:cNvPr>
          <p:cNvSpPr txBox="1"/>
          <p:nvPr/>
        </p:nvSpPr>
        <p:spPr>
          <a:xfrm>
            <a:off x="5213114" y="1010966"/>
            <a:ext cx="20118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Drip,</a:t>
            </a:r>
          </a:p>
          <a:p>
            <a:pPr marL="0" marR="0" algn="ct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drop</a:t>
            </a:r>
          </a:p>
          <a:p>
            <a:pPr marL="0" marR="0" algn="ct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then</a:t>
            </a:r>
          </a:p>
          <a:p>
            <a:pPr marL="0" marR="0" algn="ct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GUSH!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39B05-3314-4D7F-833C-FDD4775183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3"/>
          <a:stretch/>
        </p:blipFill>
        <p:spPr bwMode="auto">
          <a:xfrm>
            <a:off x="-1" y="0"/>
            <a:ext cx="5266063" cy="687905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A1139-096E-44A6-BC9A-573875CC5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1"/>
          <a:stretch/>
        </p:blipFill>
        <p:spPr bwMode="auto">
          <a:xfrm>
            <a:off x="7171981" y="-14179"/>
            <a:ext cx="5020019" cy="687217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6251938"/>
      </p:ext>
    </p:extLst>
  </p:cSld>
  <p:clrMapOvr>
    <a:masterClrMapping/>
  </p:clrMapOvr>
  <p:transition advClick="0" advTm="3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115547-9773-4D2F-AED4-C83E84451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1371EA-FC01-489D-8674-4643490F7EA6}"/>
              </a:ext>
            </a:extLst>
          </p:cNvPr>
          <p:cNvSpPr txBox="1"/>
          <p:nvPr/>
        </p:nvSpPr>
        <p:spPr>
          <a:xfrm>
            <a:off x="914400" y="457201"/>
            <a:ext cx="9227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Get in, let’s rush.</a:t>
            </a:r>
          </a:p>
        </p:txBody>
      </p:sp>
    </p:spTree>
    <p:extLst>
      <p:ext uri="{BB962C8B-B14F-4D97-AF65-F5344CB8AC3E}">
        <p14:creationId xmlns:p14="http://schemas.microsoft.com/office/powerpoint/2010/main" val="589472462"/>
      </p:ext>
    </p:extLst>
  </p:cSld>
  <p:clrMapOvr>
    <a:masterClrMapping/>
  </p:clrMapOvr>
  <p:transition advClick="0" advTm="2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387604-08A2-4556-A41E-D561286E7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67"/>
            <a:ext cx="12206331" cy="6868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F55BCE-7AF3-46D6-96E6-64A796BEE80A}"/>
              </a:ext>
            </a:extLst>
          </p:cNvPr>
          <p:cNvSpPr txBox="1"/>
          <p:nvPr/>
        </p:nvSpPr>
        <p:spPr>
          <a:xfrm>
            <a:off x="2745534" y="3107095"/>
            <a:ext cx="41871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No need to crush and then the….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 err="1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HUSSsshhhh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852838"/>
      </p:ext>
    </p:extLst>
  </p:cSld>
  <p:clrMapOvr>
    <a:masterClrMapping/>
  </p:clrMapOvr>
  <p:transition advClick="0" advTm="5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5CB9E-3F22-4420-97C9-ACF9867CA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4"/>
            <a:ext cx="12192000" cy="6859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BEA8A-E91F-41B6-9826-1D11F836B56F}"/>
              </a:ext>
            </a:extLst>
          </p:cNvPr>
          <p:cNvSpPr txBox="1"/>
          <p:nvPr/>
        </p:nvSpPr>
        <p:spPr>
          <a:xfrm>
            <a:off x="362338" y="250939"/>
            <a:ext cx="10963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animals did rush up that ship.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F25D6-EF06-4CD1-AC0B-DEFF26149CA4}"/>
              </a:ext>
            </a:extLst>
          </p:cNvPr>
          <p:cNvSpPr txBox="1"/>
          <p:nvPr/>
        </p:nvSpPr>
        <p:spPr>
          <a:xfrm>
            <a:off x="362338" y="1768351"/>
            <a:ext cx="11467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the animals did rush up that ship.</a:t>
            </a:r>
          </a:p>
        </p:txBody>
      </p:sp>
    </p:spTree>
    <p:extLst>
      <p:ext uri="{BB962C8B-B14F-4D97-AF65-F5344CB8AC3E}">
        <p14:creationId xmlns:p14="http://schemas.microsoft.com/office/powerpoint/2010/main" val="3491194447"/>
      </p:ext>
    </p:extLst>
  </p:cSld>
  <p:clrMapOvr>
    <a:masterClrMapping/>
  </p:clrMapOvr>
  <p:transition advClick="0" advTm="4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7228-FFD0-478F-AFD3-887E617E3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44"/>
            <a:ext cx="12191999" cy="6861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B1A39-4626-4137-8085-46A375DD762F}"/>
              </a:ext>
            </a:extLst>
          </p:cNvPr>
          <p:cNvSpPr txBox="1"/>
          <p:nvPr/>
        </p:nvSpPr>
        <p:spPr>
          <a:xfrm>
            <a:off x="469640" y="4089345"/>
            <a:ext cx="5542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God was so sad;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F5E6-8137-45DA-8AC0-87D0B5AF19A3}"/>
              </a:ext>
            </a:extLst>
          </p:cNvPr>
          <p:cNvSpPr txBox="1"/>
          <p:nvPr/>
        </p:nvSpPr>
        <p:spPr>
          <a:xfrm>
            <a:off x="5355772" y="4920342"/>
            <a:ext cx="6366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man had been bad.</a:t>
            </a:r>
          </a:p>
        </p:txBody>
      </p:sp>
    </p:spTree>
    <p:extLst>
      <p:ext uri="{BB962C8B-B14F-4D97-AF65-F5344CB8AC3E}">
        <p14:creationId xmlns:p14="http://schemas.microsoft.com/office/powerpoint/2010/main" val="1423889748"/>
      </p:ext>
    </p:extLst>
  </p:cSld>
  <p:clrMapOvr>
    <a:masterClrMapping/>
  </p:clrMapOvr>
  <p:transition advClick="0" advTm="4500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5CB9E-3F22-4420-97C9-ACF9867CA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7"/>
            <a:ext cx="12192000" cy="6859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BEA8A-E91F-41B6-9826-1D11F836B56F}"/>
              </a:ext>
            </a:extLst>
          </p:cNvPr>
          <p:cNvSpPr txBox="1"/>
          <p:nvPr/>
        </p:nvSpPr>
        <p:spPr>
          <a:xfrm>
            <a:off x="362338" y="250939"/>
            <a:ext cx="10963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the animals did rush up.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F25D6-EF06-4CD1-AC0B-DEFF26149CA4}"/>
              </a:ext>
            </a:extLst>
          </p:cNvPr>
          <p:cNvSpPr txBox="1"/>
          <p:nvPr/>
        </p:nvSpPr>
        <p:spPr>
          <a:xfrm>
            <a:off x="362338" y="1768351"/>
            <a:ext cx="11467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the animals did rush up.</a:t>
            </a:r>
          </a:p>
        </p:txBody>
      </p:sp>
    </p:spTree>
    <p:extLst>
      <p:ext uri="{BB962C8B-B14F-4D97-AF65-F5344CB8AC3E}">
        <p14:creationId xmlns:p14="http://schemas.microsoft.com/office/powerpoint/2010/main" val="3157216196"/>
      </p:ext>
    </p:extLst>
  </p:cSld>
  <p:clrMapOvr>
    <a:masterClrMapping/>
  </p:clrMapOvr>
  <p:transition advClick="0" advTm="3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5CB9E-3F22-4420-97C9-ACF9867CA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0"/>
            <a:ext cx="12192000" cy="6859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BEA8A-E91F-41B6-9826-1D11F836B56F}"/>
              </a:ext>
            </a:extLst>
          </p:cNvPr>
          <p:cNvSpPr txBox="1"/>
          <p:nvPr/>
        </p:nvSpPr>
        <p:spPr>
          <a:xfrm>
            <a:off x="362338" y="250939"/>
            <a:ext cx="10963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Oh, the animals did rush up.</a:t>
            </a:r>
          </a:p>
        </p:txBody>
      </p:sp>
    </p:spTree>
    <p:extLst>
      <p:ext uri="{BB962C8B-B14F-4D97-AF65-F5344CB8AC3E}">
        <p14:creationId xmlns:p14="http://schemas.microsoft.com/office/powerpoint/2010/main" val="358785011"/>
      </p:ext>
    </p:extLst>
  </p:cSld>
  <p:clrMapOvr>
    <a:masterClrMapping/>
  </p:clrMapOvr>
  <p:transition advClick="0" advTm="30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C9BD-CF1C-42CC-93A4-7641316B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69" y="2016750"/>
            <a:ext cx="5577840" cy="2004695"/>
          </a:xfrm>
        </p:spPr>
        <p:txBody>
          <a:bodyPr anchor="ctr" anchorCtr="1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9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500012286"/>
      </p:ext>
    </p:extLst>
  </p:cSld>
  <p:clrMapOvr>
    <a:masterClrMapping/>
  </p:clrMapOvr>
  <p:transition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4052C0-720A-4E75-B79C-23E2D69D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830" y="1657842"/>
            <a:ext cx="8860339" cy="3924092"/>
          </a:xfrm>
        </p:spPr>
        <p:txBody>
          <a:bodyPr anchor="ctr" anchorCtr="1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lyrics and melody: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Carol Hale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Song arrangements and singer: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Steffi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VornBerger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Illustrations: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Ivan Mader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Power Point arrangements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: Steve March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www.EasyReadEnglish.com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www.EZReadEnglish.org/Lower-Levels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42347"/>
      </p:ext>
    </p:extLst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9060AA-A93D-469E-AD2B-D443A700490D}"/>
              </a:ext>
            </a:extLst>
          </p:cNvPr>
          <p:cNvSpPr txBox="1"/>
          <p:nvPr/>
        </p:nvSpPr>
        <p:spPr>
          <a:xfrm>
            <a:off x="579638" y="1101092"/>
            <a:ext cx="47511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’ll begin fresh. 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am so mad.”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6065C-C1B6-44C4-BD79-2EA95C5A6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26204" r="15402" b="1181"/>
          <a:stretch/>
        </p:blipFill>
        <p:spPr bwMode="auto">
          <a:xfrm>
            <a:off x="4010653" y="79514"/>
            <a:ext cx="8056728" cy="6486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414110"/>
      </p:ext>
    </p:extLst>
  </p:cSld>
  <p:clrMapOvr>
    <a:masterClrMapping/>
  </p:clrMapOvr>
  <p:transition advClick="0" advTm="425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5CB9E-3F22-4420-97C9-ACF9867CA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"/>
            <a:ext cx="12192000" cy="6859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BEA8A-E91F-41B6-9826-1D11F836B56F}"/>
              </a:ext>
            </a:extLst>
          </p:cNvPr>
          <p:cNvSpPr txBox="1"/>
          <p:nvPr/>
        </p:nvSpPr>
        <p:spPr>
          <a:xfrm>
            <a:off x="362338" y="250939"/>
            <a:ext cx="10963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animals did rush up that ship.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F25D6-EF06-4CD1-AC0B-DEFF26149CA4}"/>
              </a:ext>
            </a:extLst>
          </p:cNvPr>
          <p:cNvSpPr txBox="1"/>
          <p:nvPr/>
        </p:nvSpPr>
        <p:spPr>
          <a:xfrm>
            <a:off x="362338" y="1768351"/>
            <a:ext cx="11467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the animals did rush up that ship.</a:t>
            </a:r>
          </a:p>
        </p:txBody>
      </p:sp>
    </p:spTree>
    <p:extLst>
      <p:ext uri="{BB962C8B-B14F-4D97-AF65-F5344CB8AC3E}">
        <p14:creationId xmlns:p14="http://schemas.microsoft.com/office/powerpoint/2010/main" val="3806667436"/>
      </p:ext>
    </p:extLst>
  </p:cSld>
  <p:clrMapOvr>
    <a:masterClrMapping/>
  </p:clrMapOvr>
  <p:transition advClick="0" advTm="425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5CB9E-3F22-4420-97C9-ACF9867CA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7"/>
            <a:ext cx="12192000" cy="6859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BEA8A-E91F-41B6-9826-1D11F836B56F}"/>
              </a:ext>
            </a:extLst>
          </p:cNvPr>
          <p:cNvSpPr txBox="1"/>
          <p:nvPr/>
        </p:nvSpPr>
        <p:spPr>
          <a:xfrm>
            <a:off x="362338" y="250939"/>
            <a:ext cx="10963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the animals did rush up.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F25D6-EF06-4CD1-AC0B-DEFF26149CA4}"/>
              </a:ext>
            </a:extLst>
          </p:cNvPr>
          <p:cNvSpPr txBox="1"/>
          <p:nvPr/>
        </p:nvSpPr>
        <p:spPr>
          <a:xfrm>
            <a:off x="362338" y="1768351"/>
            <a:ext cx="11467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the animals did rush up.</a:t>
            </a:r>
          </a:p>
        </p:txBody>
      </p:sp>
    </p:spTree>
    <p:extLst>
      <p:ext uri="{BB962C8B-B14F-4D97-AF65-F5344CB8AC3E}">
        <p14:creationId xmlns:p14="http://schemas.microsoft.com/office/powerpoint/2010/main" val="298289374"/>
      </p:ext>
    </p:extLst>
  </p:cSld>
  <p:clrMapOvr>
    <a:masterClrMapping/>
  </p:clrMapOvr>
  <p:transition advClick="0" advTm="7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A55B80-87EB-4316-B577-4882AFEEA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29" y="0"/>
            <a:ext cx="9573658" cy="61206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3B07D-3471-46C0-A205-29C72656A24E}"/>
              </a:ext>
            </a:extLst>
          </p:cNvPr>
          <p:cNvSpPr txBox="1"/>
          <p:nvPr/>
        </p:nvSpPr>
        <p:spPr>
          <a:xfrm>
            <a:off x="548951" y="4737093"/>
            <a:ext cx="2968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We must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all dash.</a:t>
            </a:r>
          </a:p>
        </p:txBody>
      </p:sp>
    </p:spTree>
    <p:extLst>
      <p:ext uri="{BB962C8B-B14F-4D97-AF65-F5344CB8AC3E}">
        <p14:creationId xmlns:p14="http://schemas.microsoft.com/office/powerpoint/2010/main" val="1302649787"/>
      </p:ext>
    </p:extLst>
  </p:cSld>
  <p:clrMapOvr>
    <a:masterClrMapping/>
  </p:clrMapOvr>
  <p:transition advClick="0" advTm="2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5324FF-D5EF-4A35-8D61-5DD38D29E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8"/>
            <a:ext cx="12192000" cy="6860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3C33B1-FEC4-49B1-81A0-A46FED370591}"/>
              </a:ext>
            </a:extLst>
          </p:cNvPr>
          <p:cNvSpPr txBox="1"/>
          <p:nvPr/>
        </p:nvSpPr>
        <p:spPr>
          <a:xfrm>
            <a:off x="530290" y="640954"/>
            <a:ext cx="32392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Get in, </a:t>
            </a:r>
          </a:p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let’s stash.</a:t>
            </a:r>
          </a:p>
        </p:txBody>
      </p:sp>
    </p:spTree>
    <p:extLst>
      <p:ext uri="{BB962C8B-B14F-4D97-AF65-F5344CB8AC3E}">
        <p14:creationId xmlns:p14="http://schemas.microsoft.com/office/powerpoint/2010/main" val="2620501543"/>
      </p:ext>
    </p:extLst>
  </p:cSld>
  <p:clrMapOvr>
    <a:masterClrMapping/>
  </p:clrMapOvr>
  <p:transition advClick="0" advTm="2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3A38FE-F9FD-47CF-94EF-C47EC1D96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" y="10510"/>
            <a:ext cx="12192712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5B42B0-44E4-4901-A535-EDF6DEC64A13}"/>
              </a:ext>
            </a:extLst>
          </p:cNvPr>
          <p:cNvSpPr txBox="1"/>
          <p:nvPr/>
        </p:nvSpPr>
        <p:spPr>
          <a:xfrm>
            <a:off x="1523282" y="4270574"/>
            <a:ext cx="55423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</a:t>
            </a: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see a flash…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2AA20-04D4-45F3-BA67-9390A9F75489}"/>
              </a:ext>
            </a:extLst>
          </p:cNvPr>
          <p:cNvSpPr txBox="1"/>
          <p:nvPr/>
        </p:nvSpPr>
        <p:spPr>
          <a:xfrm>
            <a:off x="5355772" y="4920342"/>
            <a:ext cx="6366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and then a CRASH!</a:t>
            </a:r>
          </a:p>
        </p:txBody>
      </p:sp>
    </p:spTree>
    <p:extLst>
      <p:ext uri="{BB962C8B-B14F-4D97-AF65-F5344CB8AC3E}">
        <p14:creationId xmlns:p14="http://schemas.microsoft.com/office/powerpoint/2010/main" val="2260228252"/>
      </p:ext>
    </p:extLst>
  </p:cSld>
  <p:clrMapOvr>
    <a:masterClrMapping/>
  </p:clrMapOvr>
  <p:transition advClick="0" advTm="4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5CB9E-3F22-4420-97C9-ACF9867CA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43"/>
            <a:ext cx="12192000" cy="68599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BEA8A-E91F-41B6-9826-1D11F836B56F}"/>
              </a:ext>
            </a:extLst>
          </p:cNvPr>
          <p:cNvSpPr txBox="1"/>
          <p:nvPr/>
        </p:nvSpPr>
        <p:spPr>
          <a:xfrm>
            <a:off x="362338" y="250939"/>
            <a:ext cx="10963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animals did rush up that ship.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F25D6-EF06-4CD1-AC0B-DEFF26149CA4}"/>
              </a:ext>
            </a:extLst>
          </p:cNvPr>
          <p:cNvSpPr txBox="1"/>
          <p:nvPr/>
        </p:nvSpPr>
        <p:spPr>
          <a:xfrm>
            <a:off x="362338" y="1768351"/>
            <a:ext cx="11467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4800" b="1" dirty="0">
                <a:effectLst>
                  <a:glow rad="127000">
                    <a:srgbClr val="F5F8F8"/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The animals did rush up that ship.</a:t>
            </a:r>
          </a:p>
        </p:txBody>
      </p:sp>
    </p:spTree>
    <p:extLst>
      <p:ext uri="{BB962C8B-B14F-4D97-AF65-F5344CB8AC3E}">
        <p14:creationId xmlns:p14="http://schemas.microsoft.com/office/powerpoint/2010/main" val="3714450160"/>
      </p:ext>
    </p:extLst>
  </p:cSld>
  <p:clrMapOvr>
    <a:masterClrMapping/>
  </p:clrMapOvr>
  <p:transition advClick="0" advTm="4000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21349</TotalTime>
  <Words>266</Words>
  <Application>Microsoft Office PowerPoint</Application>
  <PresentationFormat>Widescreen</PresentationFormat>
  <Paragraphs>48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Microsoft Tai 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Hale</dc:creator>
  <cp:lastModifiedBy>Steve March</cp:lastModifiedBy>
  <cp:revision>239</cp:revision>
  <cp:lastPrinted>2022-04-29T01:40:05Z</cp:lastPrinted>
  <dcterms:created xsi:type="dcterms:W3CDTF">2020-11-12T04:52:47Z</dcterms:created>
  <dcterms:modified xsi:type="dcterms:W3CDTF">2022-05-05T00:47:31Z</dcterms:modified>
</cp:coreProperties>
</file>