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57" r:id="rId2"/>
    <p:sldId id="277" r:id="rId3"/>
    <p:sldId id="278" r:id="rId4"/>
    <p:sldId id="296" r:id="rId5"/>
    <p:sldId id="385" r:id="rId6"/>
    <p:sldId id="399" r:id="rId7"/>
    <p:sldId id="396" r:id="rId8"/>
    <p:sldId id="397" r:id="rId9"/>
    <p:sldId id="400" r:id="rId10"/>
    <p:sldId id="279" r:id="rId11"/>
    <p:sldId id="330" r:id="rId12"/>
    <p:sldId id="331" r:id="rId13"/>
    <p:sldId id="332" r:id="rId14"/>
    <p:sldId id="372" r:id="rId15"/>
    <p:sldId id="373" r:id="rId16"/>
    <p:sldId id="280" r:id="rId17"/>
    <p:sldId id="377" r:id="rId18"/>
    <p:sldId id="378" r:id="rId19"/>
    <p:sldId id="401" r:id="rId20"/>
    <p:sldId id="402" r:id="rId21"/>
    <p:sldId id="281" r:id="rId22"/>
    <p:sldId id="404" r:id="rId23"/>
    <p:sldId id="381" r:id="rId24"/>
    <p:sldId id="403" r:id="rId25"/>
    <p:sldId id="287" r:id="rId26"/>
    <p:sldId id="347" r:id="rId27"/>
    <p:sldId id="349" r:id="rId28"/>
    <p:sldId id="363" r:id="rId29"/>
    <p:sldId id="365" r:id="rId30"/>
    <p:sldId id="389" r:id="rId31"/>
    <p:sldId id="366" r:id="rId32"/>
    <p:sldId id="408" r:id="rId33"/>
    <p:sldId id="406" r:id="rId34"/>
    <p:sldId id="390" r:id="rId35"/>
    <p:sldId id="407" r:id="rId36"/>
    <p:sldId id="364" r:id="rId37"/>
    <p:sldId id="297" r:id="rId38"/>
    <p:sldId id="382" r:id="rId39"/>
    <p:sldId id="284" r:id="rId40"/>
    <p:sldId id="340" r:id="rId41"/>
    <p:sldId id="350" r:id="rId42"/>
    <p:sldId id="405" r:id="rId4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B2"/>
    <a:srgbClr val="ED7D31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08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openxmlformats.org/officeDocument/2006/relationships/image" Target="../media/image6.wm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2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7" Type="http://schemas.openxmlformats.org/officeDocument/2006/relationships/image" Target="../media/image2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8.m4a"/><Relationship Id="rId7" Type="http://schemas.openxmlformats.org/officeDocument/2006/relationships/image" Target="../media/image2.pn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4a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0.m4a"/><Relationship Id="rId7" Type="http://schemas.microsoft.com/office/2007/relationships/hdphoto" Target="../media/hdphoto1.wdp"/><Relationship Id="rId2" Type="http://schemas.microsoft.com/office/2007/relationships/media" Target="../media/media29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43.m4a"/><Relationship Id="rId7" Type="http://schemas.openxmlformats.org/officeDocument/2006/relationships/image" Target="../media/image2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10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3.m4a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5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48.m4a"/><Relationship Id="rId7" Type="http://schemas.openxmlformats.org/officeDocument/2006/relationships/image" Target="../media/image2.png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8.m4a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001873" y="3030809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150312" y="685220"/>
            <a:ext cx="831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15. Jesus Saves a Wedding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B2D80D-428F-1A44-A1DC-57416A6C3B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5" y="1990329"/>
            <a:ext cx="4525721" cy="3324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602457-35C6-BF42-A3FE-90E77614F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-18573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ABBB36-4DA5-0D40-B771-39E813C67D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1998" y="-15884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mu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ic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music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F3398D-B2AC-8B4D-A644-E3511BFD51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8" y="-19900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a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811B24-AEC8-3A46-85FF-C23848F17F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4989" y="-1724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 err="1">
                <a:latin typeface="Century Gothic" panose="020B0502020202020204" pitchFamily="34" charset="0"/>
              </a:rPr>
              <a:t>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5780BD-4E98-C340-AD09-2445FCA36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8749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A86388-A607-AD4F-B6EE-1262D67F8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1221" y="-1916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32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130C0A-5853-3944-8F8E-6C57A64C1A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9925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73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glo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9B24DE-BEE9-2B41-B98E-C4E5AFA875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3615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7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E02064-986D-DF42-BA52-22B95F6D3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1575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7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331199" y="-957517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5" y="5962747"/>
            <a:ext cx="812800" cy="812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5A096B-6491-2449-9539-67C0590351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4205" y="-9774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gi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given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CDD04B-9311-044B-BAB2-EE8973F951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8" y="-17666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78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disci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16ACE0-0974-6048-964E-D3C8034C0D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91831" y="-19603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28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FE0A59-A4F4-474A-A6EF-419C148D95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598" y="-10403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mir</a:t>
            </a:r>
            <a:r>
              <a:rPr lang="en-US" sz="8000">
                <a:latin typeface="Century Gothic" panose="020B0502020202020204" pitchFamily="34" charset="0"/>
              </a:rPr>
              <a:t> a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cle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miracle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abbit-DISCIPLE">
            <a:hlinkClick r:id="" action="ppaction://media"/>
            <a:extLst>
              <a:ext uri="{FF2B5EF4-FFF2-40B4-BE49-F238E27FC236}">
                <a16:creationId xmlns:a16="http://schemas.microsoft.com/office/drawing/2014/main" id="{94D11ED0-C32F-4548-9CDF-4CCC6BB71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074" y="4452992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248F548-46CC-4501-B116-90FC45633A3F}"/>
              </a:ext>
            </a:extLst>
          </p:cNvPr>
          <p:cNvSpPr/>
          <p:nvPr/>
        </p:nvSpPr>
        <p:spPr>
          <a:xfrm>
            <a:off x="364639" y="436462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D85C3D-7103-D64E-B9EF-A377338B50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4126" y="-19277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575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love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loved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BE62E0-8F9F-B245-8388-04B9CB82C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4967" y="-21305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35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77517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obey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9313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F2C958-E863-D14E-AC2E-58DF3BB0A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8905" y="-16235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believe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ED1C54-F478-9845-99CB-704FCCF99C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8926" y="-1754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fill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filled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941D9E-5A3F-E146-BCD7-E310C2C3B1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3937" y="-1487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727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turn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turned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9327E5-19C6-DE41-813D-EDB02F6E88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6232" y="-17464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show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showed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224AD5-223E-9041-B1FB-90DDBE98D6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5621" y="-1487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58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play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played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E98171-285F-284E-A824-BFD5A4499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8105" y="-17464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60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dance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danced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EFABE7-92E4-C24D-8FBD-9C72BCDF9A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0638" y="-81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26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394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torch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torches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39CC13-C07A-B943-8ACB-79E70E21F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0403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21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glow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glowing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9245F1-D02D-B747-81EB-CF88ABDB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17957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997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soft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softly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BDACF5-79F0-A14F-8F86-6767EE1C8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8084" y="-1505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chi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dr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children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97C9E5-2AF8-874A-AD85-F933F2BA6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1472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90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c</a:t>
            </a:r>
            <a:r>
              <a:rPr lang="en-US" sz="8000" dirty="0" err="1">
                <a:latin typeface="Century Gothic" panose="020B0502020202020204" pitchFamily="34" charset="0"/>
              </a:rPr>
              <a:t>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disciple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BB1989-0AED-844F-B306-CF349474F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95829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58F14A-C8BA-CA47-A7C9-D87AB9A580E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818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FC0142-9C33-5C45-930A-DEAFEE2FF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0403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969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a</a:t>
            </a:r>
            <a:r>
              <a:rPr lang="en-US" sz="8000" b="1" dirty="0">
                <a:solidFill>
                  <a:srgbClr val="FE9202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round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around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74504" y="514748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F3C17A-1E45-4747-B298-19CCA77AC4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4126" y="-16041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35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51515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emp</a:t>
            </a:r>
            <a:r>
              <a:rPr lang="en-US" sz="8000" dirty="0">
                <a:latin typeface="Century Gothic" panose="020B0502020202020204" pitchFamily="34" charset="0"/>
              </a:rPr>
              <a:t>  ty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empty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C4840D-F745-1541-92DC-9079ABA4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0327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665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wedding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C80FD6-6B02-4144-8EED-9923647FE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5829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4E73E9-4146-5F4F-AE39-E062E193F14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D7FC58-78EF-B74D-91B1-DA3BEE4F6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2679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20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happen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AFEE00-1C4C-E242-9EFA-1E63F3EA0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3916" y="-1510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65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ant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servant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D6FC3F-3581-C640-BAE3-CC0B7BD00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158" y="-22293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487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person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B12E20-6EBF-934F-984E-0FCC6B5A5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9368" y="-19378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541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271</Words>
  <Application>Microsoft Office PowerPoint</Application>
  <PresentationFormat>On-screen Show (16:10)</PresentationFormat>
  <Paragraphs>125</Paragraphs>
  <Slides>42</Slides>
  <Notes>0</Notes>
  <HiddenSlides>0</HiddenSlides>
  <MMClips>54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Hamster Words</vt:lpstr>
      <vt:lpstr>PowerPoint Presentation</vt:lpstr>
      <vt:lpstr>Anteater Words</vt:lpstr>
      <vt:lpstr>PowerPoint Presentation</vt:lpstr>
      <vt:lpstr>Other Syllable Divisions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Lisa Suggs</dc:creator>
  <cp:lastModifiedBy>Charles Hale</cp:lastModifiedBy>
  <cp:revision>467</cp:revision>
  <dcterms:created xsi:type="dcterms:W3CDTF">2017-01-10T01:35:56Z</dcterms:created>
  <dcterms:modified xsi:type="dcterms:W3CDTF">2018-06-01T12:24:42Z</dcterms:modified>
</cp:coreProperties>
</file>