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23" r:id="rId2"/>
    <p:sldId id="258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433" r:id="rId12"/>
    <p:sldId id="392" r:id="rId13"/>
    <p:sldId id="394" r:id="rId14"/>
    <p:sldId id="393" r:id="rId15"/>
    <p:sldId id="395" r:id="rId16"/>
    <p:sldId id="396" r:id="rId17"/>
    <p:sldId id="397" r:id="rId18"/>
    <p:sldId id="398" r:id="rId19"/>
    <p:sldId id="399" r:id="rId20"/>
    <p:sldId id="434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295" r:id="rId30"/>
    <p:sldId id="296" r:id="rId31"/>
    <p:sldId id="297" r:id="rId32"/>
    <p:sldId id="298" r:id="rId33"/>
    <p:sldId id="279" r:id="rId34"/>
    <p:sldId id="301" r:id="rId35"/>
    <p:sldId id="362" r:id="rId36"/>
    <p:sldId id="409" r:id="rId37"/>
    <p:sldId id="410" r:id="rId38"/>
    <p:sldId id="417" r:id="rId39"/>
    <p:sldId id="412" r:id="rId40"/>
    <p:sldId id="411" r:id="rId41"/>
    <p:sldId id="413" r:id="rId42"/>
    <p:sldId id="414" r:id="rId43"/>
    <p:sldId id="415" r:id="rId44"/>
    <p:sldId id="416" r:id="rId45"/>
    <p:sldId id="418" r:id="rId46"/>
    <p:sldId id="419" r:id="rId47"/>
    <p:sldId id="420" r:id="rId48"/>
    <p:sldId id="421" r:id="rId49"/>
    <p:sldId id="423" r:id="rId50"/>
    <p:sldId id="422" r:id="rId51"/>
    <p:sldId id="424" r:id="rId52"/>
    <p:sldId id="435" r:id="rId53"/>
    <p:sldId id="425" r:id="rId54"/>
    <p:sldId id="426" r:id="rId55"/>
    <p:sldId id="427" r:id="rId56"/>
    <p:sldId id="428" r:id="rId57"/>
    <p:sldId id="430" r:id="rId58"/>
    <p:sldId id="431" r:id="rId59"/>
    <p:sldId id="432" r:id="rId60"/>
    <p:sldId id="429" r:id="rId6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C1414"/>
    <a:srgbClr val="ED7D31"/>
    <a:srgbClr val="C507F9"/>
    <a:srgbClr val="990000"/>
    <a:srgbClr val="1506D4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258" autoAdjust="0"/>
    <p:restoredTop sz="94280" autoAdjust="0"/>
  </p:normalViewPr>
  <p:slideViewPr>
    <p:cSldViewPr snapToGrid="0">
      <p:cViewPr varScale="1">
        <p:scale>
          <a:sx n="101" d="100"/>
          <a:sy n="101" d="100"/>
        </p:scale>
        <p:origin x="208" y="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2.mp3"/><Relationship Id="rId7" Type="http://schemas.openxmlformats.org/officeDocument/2006/relationships/slideLayout" Target="../slideLayouts/slideLayout2.xml"/><Relationship Id="rId2" Type="http://schemas.microsoft.com/office/2007/relationships/media" Target="../media/media31.mp3"/><Relationship Id="rId1" Type="http://schemas.openxmlformats.org/officeDocument/2006/relationships/audio" Target="NULL" TargetMode="External"/><Relationship Id="rId6" Type="http://schemas.openxmlformats.org/officeDocument/2006/relationships/audio" Target="../media/media33.m4a"/><Relationship Id="rId5" Type="http://schemas.microsoft.com/office/2007/relationships/media" Target="../media/media33.m4a"/><Relationship Id="rId4" Type="http://schemas.openxmlformats.org/officeDocument/2006/relationships/audio" Target="../media/media32.mp3"/><Relationship Id="rId9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media" Target="../media/media35.m4a"/><Relationship Id="rId7" Type="http://schemas.openxmlformats.org/officeDocument/2006/relationships/image" Target="../media/image2.png"/><Relationship Id="rId2" Type="http://schemas.microsoft.com/office/2007/relationships/media" Target="../media/media34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5.m4a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93879" y="2630142"/>
            <a:ext cx="4084799" cy="233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827" y="179148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2611" y="1264649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176" y="1852100"/>
            <a:ext cx="614432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4A26BD-0202-4D46-A2AF-0584AC985AAB}"/>
              </a:ext>
            </a:extLst>
          </p:cNvPr>
          <p:cNvSpPr txBox="1"/>
          <p:nvPr/>
        </p:nvSpPr>
        <p:spPr>
          <a:xfrm>
            <a:off x="150312" y="685220"/>
            <a:ext cx="833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10. Jesus Calls Followers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 descr="/Users/carolhale/Desktop/01_SyllableBible/IVANSdrawings/ImagesForReadWithMeBible/300dpi_JPEGs/SENT_to_FBI/8-14_JesusAndHisFriends/10_Jesus calls his disciples.jpg">
            <a:extLst>
              <a:ext uri="{FF2B5EF4-FFF2-40B4-BE49-F238E27FC236}">
                <a16:creationId xmlns:a16="http://schemas.microsoft.com/office/drawing/2014/main" id="{21DCAC96-4121-A143-A588-B0BFEEDECFE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"/>
          <a:stretch/>
        </p:blipFill>
        <p:spPr bwMode="auto">
          <a:xfrm>
            <a:off x="1203788" y="1961555"/>
            <a:ext cx="2924769" cy="33531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A1B8EB-5957-A848-BC41-37A7325B15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6114" y="-1892772"/>
            <a:ext cx="812800" cy="812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DF92E1B-AF0B-A84D-AA70-599C91A9C833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97506" y="1492174"/>
            <a:ext cx="4286174" cy="1273943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Jesus met Levi.  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786102" y="74121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B58D73-FBD5-2340-BEE1-FB6F57B181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79702" y="-14510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6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472" y="1423751"/>
            <a:ext cx="7421260" cy="1894215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He collected money for taxes. 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786102" y="74121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487CD0-8B3E-9743-8C90-06B42DE933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0645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490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0166" y="1428056"/>
            <a:ext cx="7647010" cy="228000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He was sitting in his booth.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768235" y="7242787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376C5E-1D7A-024C-8972-E190FA77C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9920" y="-20808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29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3475" y="1356342"/>
            <a:ext cx="7881187" cy="22995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"Come, follow me," Jesus said. 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6191568" y="6921053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D7790B-16C1-B947-A4AF-9C89D5F9B3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5488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6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2190" y="1172593"/>
            <a:ext cx="7881187" cy="219120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Levi got up, left his money,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and followed Jesus.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2718211" y="7835453"/>
            <a:ext cx="3707577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0F72E6-B58C-5F4D-B4F3-9A98091EFD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13200" y="-14157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40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1423" y="1483811"/>
            <a:ext cx="8421153" cy="1599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Jesus went up to a mountain.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99AEA0-A1D2-9E41-9673-7810D80F67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8480" y="-17686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10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1822" y="1027090"/>
            <a:ext cx="8151222" cy="235619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He spent the whole night praying.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B2F022-233A-F944-9368-4C36C1EEB3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4633" y="-24056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24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8683" y="1416690"/>
            <a:ext cx="7609345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The next day, he called 12 men to follow him.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350502-B060-BE4F-849F-9AF9CB3386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7000" y="-15069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087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9199" y="1430748"/>
            <a:ext cx="8385601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They were called his disciples. 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38F4A2-9AE5-A94E-9437-C1FD212A9A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21760" y="-18808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13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60" y="772989"/>
            <a:ext cx="7543800" cy="367709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They were: Peter, Andrew, James, John, Philip, Simon, Bartholomew, </a:t>
            </a:r>
            <a:endParaRPr lang="en-US" sz="4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8D42B9-2482-A64A-991C-012E52038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8480" y="-15448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92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0814" y="1358535"/>
            <a:ext cx="7507825" cy="31688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Jesus was walking beside the Sea of Galilee. 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390548" y="620838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93C0EB-F4A0-564F-9DCB-C069EDD1D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26" y="-154666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F1C257-7A23-3E46-877D-8B908850C36A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399" y="1097280"/>
            <a:ext cx="7467601" cy="204216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Matthew, Thomas, James, Thaddeus, and Judas. </a:t>
            </a:r>
            <a:endParaRPr lang="en-US" sz="4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5F0232-7470-E04C-B16E-0EF6AEB3C8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580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047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2718" y="1247868"/>
            <a:ext cx="7578563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His disciples followed Jesus from town to town.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34A660-C6FC-594A-A902-DF1C453C03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9" y="-13724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9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9078" y="1247868"/>
            <a:ext cx="8465843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He sent them out two by two. 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93EA4E-1785-7844-806F-B330727F0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44720" y="-19321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162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1758" y="1495067"/>
            <a:ext cx="6592477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They healed many. 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33385B-365D-9C43-93E0-441EA0B7B0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816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97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0120" y="1050930"/>
            <a:ext cx="7094115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They sent evil spirits out of people.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BB14B9-35FD-FA4B-9663-10D3CE947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8542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257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8453" y="1233978"/>
            <a:ext cx="8514591" cy="22302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They said, "Turn from your sins." 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9F7F12-83EC-8E4B-A96C-195D081A1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9348" y="-14970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962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5131" y="1233978"/>
            <a:ext cx="8687913" cy="22302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The disciples returned full of joy.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7112C0-3BB2-744F-BF00-4D4147BCC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5040" y="-17719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07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8458" y="1145373"/>
            <a:ext cx="8425542" cy="20451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They followed Jesus 	until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he died. </a:t>
            </a:r>
            <a:r>
              <a:rPr lang="en-US"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231A0D-B124-A140-94D5-145F9D830F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7520" y="-19182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25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9863" y="1201784"/>
            <a:ext cx="7984273" cy="2297458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Then, they took his message of love around the world.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DE4E05-4DB1-9D48-88D1-9570F8E77D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9" y="-18832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528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101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679" y="2659490"/>
            <a:ext cx="8260642" cy="87521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did Jesus get his 12 disciples?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57C49A-BFDE-1548-84E2-7DFC32B2CE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5122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656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512" y="1338282"/>
            <a:ext cx="7518976" cy="30908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Simon Peter and Andrew were fishermen.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7641EA-0C5D-0947-A836-EEFCDCACDA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16662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8A7C9F-9060-E846-9950-B1DC93C1F900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3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9500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10" y="2359521"/>
            <a:ext cx="7764379" cy="1907781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does a disciple do?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6AE076-589C-264E-B15E-FDB270DBD6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9" y="-14543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415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" y="2260383"/>
            <a:ext cx="8869679" cy="1944436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still invites us, "Come, follow me." Have you become a disciple?</a:t>
            </a: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009922-D2CA-A744-8493-A79081E58A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43680" y="-14355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3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8626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284" y="2076573"/>
            <a:ext cx="8165432" cy="2628922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The disciples left everything to follow Jesus. What might you have to leave to follow Jesus?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Q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028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7951" y="48731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8328" y="4660598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13CC42-F176-DA43-8C6D-93AF67C858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37000" y="-2797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851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1003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4137" y="1704210"/>
            <a:ext cx="8167723" cy="35368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Dear Jesus,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I have decided to follow you. Thank you for calling me to be a disciple. Please help me to turn from my sins, love others, share your message, and follow you.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5BD4E8-2C79-CD47-88D0-7DCD20D2FD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3720" y="-153549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A60B627-0E1A-4345-961F-C61DE80B1269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45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3290130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>
                <a:latin typeface="Century Gothic" panose="020B0502020202020204" pitchFamily="34" charset="0"/>
              </a:rPr>
              <a:t>Phrased for Fluency</a:t>
            </a:r>
            <a:endParaRPr lang="en-US" sz="8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316875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Jesus Calls Followers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4136FA-F9F1-5F41-B3F5-C23795612D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-1651829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AACDEB-5A6B-BF4C-B3CC-EF6C7C9D571B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962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47757" y="1006337"/>
            <a:ext cx="432212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409405" y="1006337"/>
            <a:ext cx="312542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 walking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347757" y="2226073"/>
            <a:ext cx="3703447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beside the Sea	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5241869" y="2226073"/>
            <a:ext cx="303995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Galilee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1048E9-6546-6C4D-912F-7726193E05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38404" y="-1529928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467887-1F1B-B545-8EEE-9609CE7C3B29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39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12" grpId="0" uiExpand="1" build="p"/>
      <p:bldP spid="14" grpId="0" uiExpand="1" build="p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123168" y="1550049"/>
            <a:ext cx="344883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Simon Peter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1123168" y="2786643"/>
            <a:ext cx="387597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were fisherman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572000" y="1550049"/>
            <a:ext cx="314158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Andrew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CADCEB-679B-7541-8987-87634663E2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4560" y="-157156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C38EAA-1626-0249-B5BA-4DB598296E86}"/>
              </a:ext>
            </a:extLst>
          </p:cNvPr>
          <p:cNvSpPr/>
          <p:nvPr/>
        </p:nvSpPr>
        <p:spPr>
          <a:xfrm flipH="1">
            <a:off x="7154090" y="-1975301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43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uiExpand="1" build="p"/>
      <p:bldP spid="14" grpId="0" uiExpand="1" build="p"/>
      <p:bldP spid="17" grpId="0" uiExpand="1" build="p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4357" y="1494851"/>
            <a:ext cx="348468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These brothers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00741" y="2941942"/>
            <a:ext cx="321191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into the lake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E22B16-C2D8-2540-84E5-C5E8969348D8}"/>
              </a:ext>
            </a:extLst>
          </p:cNvPr>
          <p:cNvSpPr txBox="1">
            <a:spLocks/>
          </p:cNvSpPr>
          <p:nvPr/>
        </p:nvSpPr>
        <p:spPr>
          <a:xfrm>
            <a:off x="4067529" y="1461499"/>
            <a:ext cx="495082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were throwing a net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D9B2D3-542B-9B47-B51D-55EC120D08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66932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948C6A-4AAB-8143-9ADE-CCBC743545C3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8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54464"/>
            <a:ext cx="229906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Come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756264" y="1454464"/>
            <a:ext cx="288243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follow 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,”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805718" y="1454464"/>
            <a:ext cx="252838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57F3F9-4F9F-D349-A190-FCC09C219E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450738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F1B84F-9F45-0646-A0DF-AB44678976EC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88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342" y="1227918"/>
            <a:ext cx="2280151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At once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014794" y="1227918"/>
            <a:ext cx="218422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left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1063FF-2AD7-4264-BB2F-E526F10C2096}"/>
              </a:ext>
            </a:extLst>
          </p:cNvPr>
          <p:cNvSpPr txBox="1">
            <a:spLocks/>
          </p:cNvSpPr>
          <p:nvPr/>
        </p:nvSpPr>
        <p:spPr>
          <a:xfrm>
            <a:off x="5392148" y="1221627"/>
            <a:ext cx="2986969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their nets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08342" y="2346387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followed him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BC6F30-39AC-424C-88E7-E99301A235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96150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13278F-770F-4B4C-9A29-0873CE7A7703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60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2" grpId="0" uiExpand="1" build="p"/>
      <p:bldP spid="14" grpId="0" uiExpand="1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2421" y="1269823"/>
            <a:ext cx="8319157" cy="21239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These brothers were throwing a net into the lake. 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572000" y="6260654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ED8068-05A9-5049-97F6-3F8BFE3B6F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9" y="-28014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1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1016" y="1425305"/>
            <a:ext cx="441145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Two other brothers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045489" y="1425305"/>
            <a:ext cx="419604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were in the boat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83B8C0-02F9-A34A-9BB8-04255604B8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73120" y="-133531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1B87FE-7378-C444-A83D-A91944EFE129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97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9773" y="1440800"/>
            <a:ext cx="313376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called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3115702" y="2496720"/>
            <a:ext cx="306251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follow 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9F9A546-6929-6142-8737-EA6CB341B6C9}"/>
              </a:ext>
            </a:extLst>
          </p:cNvPr>
          <p:cNvSpPr txBox="1">
            <a:spLocks/>
          </p:cNvSpPr>
          <p:nvPr/>
        </p:nvSpPr>
        <p:spPr>
          <a:xfrm>
            <a:off x="3777915" y="1440800"/>
            <a:ext cx="480060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to James and John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E700EB0-DABC-004F-8B31-9897D9F07325}"/>
              </a:ext>
            </a:extLst>
          </p:cNvPr>
          <p:cNvSpPr txBox="1">
            <a:spLocks/>
          </p:cNvSpPr>
          <p:nvPr/>
        </p:nvSpPr>
        <p:spPr>
          <a:xfrm>
            <a:off x="621632" y="2496720"/>
            <a:ext cx="197719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Come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6E2B37-BDAF-8742-BF1B-A880FE1E90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71072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563193-D5D3-444B-B7D8-54F087513307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3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5455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uiExpand="1" build="p"/>
      <p:bldP spid="7" grpId="0" uiExpand="1" build="p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2211" y="1455822"/>
            <a:ext cx="2674772" cy="974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also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916868" y="1426167"/>
            <a:ext cx="310957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left their nets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842211" y="2655022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followed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93870D-D6BF-794D-A0AC-7639ED3EB9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6983" y="-226218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F305FA-C36C-4E4E-AD33-3A3AA9915829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2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7236" y="1585769"/>
            <a:ext cx="383875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met Levi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303966" y="1585769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collected money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40709" y="2549449"/>
            <a:ext cx="258782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for taxes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8092ED-D4F2-E94D-B4BE-D3E160444D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84902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707741-2E04-5E42-8631-89FB5551CB7D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7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7623" y="1500010"/>
            <a:ext cx="318186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was sitting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572000" y="1500010"/>
            <a:ext cx="4765491" cy="985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his booth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AD4CE3-6F4B-284E-A8D4-EA2EB8310D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58920" y="-215575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743CE0-A529-344A-BBF6-286455542FE3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74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338" y="1251535"/>
            <a:ext cx="208800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Come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888180" y="1251535"/>
            <a:ext cx="251103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2852853" y="1251535"/>
            <a:ext cx="291182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follow 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,”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B953E9-EC67-CB47-AE60-833D3FE2CA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02363" y="-1954941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BED322-F511-C640-ABE0-9887EB06BCAD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73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628860" y="1332880"/>
            <a:ext cx="313957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Levi got up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048504" y="1332880"/>
            <a:ext cx="339138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left his money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B50E4DB-3E74-4E9F-BA43-A6E57F53736A}"/>
              </a:ext>
            </a:extLst>
          </p:cNvPr>
          <p:cNvSpPr txBox="1">
            <a:spLocks/>
          </p:cNvSpPr>
          <p:nvPr/>
        </p:nvSpPr>
        <p:spPr>
          <a:xfrm>
            <a:off x="761934" y="2366749"/>
            <a:ext cx="534791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followed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2CF576-3755-964F-9748-893219FA23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48504" y="-157232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ED615D-4981-2243-A17C-8705FFEEF24B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82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14" grpId="0" uiExpand="1" build="p"/>
      <p:bldP spid="18" grpId="0" uiExpand="1" build="p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733030" y="1436124"/>
            <a:ext cx="361666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Jesus went up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668983" y="1436124"/>
            <a:ext cx="387927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a mountain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2C6EEE-C0C3-C445-B078-818EDAA131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22000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3FC5E3-29F5-444E-BD1A-5BC95AB55F47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344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14" grpId="0" uiExpand="1" build="p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81132" y="1515275"/>
            <a:ext cx="4012596" cy="11965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whole night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C29ABC7-48CC-2348-82FF-CCBA3BE8735A}"/>
              </a:ext>
            </a:extLst>
          </p:cNvPr>
          <p:cNvSpPr txBox="1">
            <a:spLocks/>
          </p:cNvSpPr>
          <p:nvPr/>
        </p:nvSpPr>
        <p:spPr>
          <a:xfrm>
            <a:off x="318654" y="1458277"/>
            <a:ext cx="234518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He spent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8A8965B-EFA3-B149-86FC-9DDB6494B325}"/>
              </a:ext>
            </a:extLst>
          </p:cNvPr>
          <p:cNvSpPr txBox="1">
            <a:spLocks/>
          </p:cNvSpPr>
          <p:nvPr/>
        </p:nvSpPr>
        <p:spPr>
          <a:xfrm>
            <a:off x="6711025" y="1515275"/>
            <a:ext cx="2432975" cy="966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praying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723989-25F4-3647-B4B4-5433BA4275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56000" y="-1561777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4F826B-34A9-4D4D-8CAA-887AE2A90B2D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60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uiExpand="1" build="p"/>
      <p:bldP spid="11" grpId="0" uiExpand="1" build="p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2158" y="1522354"/>
            <a:ext cx="346803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next day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12158" y="2553110"/>
            <a:ext cx="346803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follow him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4091867" y="1522354"/>
            <a:ext cx="420700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called 12 men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E3D183-F525-3744-9805-902411E061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3788" y="-195027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6ADEF2-B4E2-C64D-9586-B0901F6DAB63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378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9913" y="1340678"/>
            <a:ext cx="7684174" cy="12113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“Come, follow me," Jesus said. 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2957301" y="6879869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57CDA2-7EB5-B542-A1E1-3ED5FE7601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9440" y="-14897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3656" y="1565940"/>
            <a:ext cx="440722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were called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268714" y="1636746"/>
            <a:ext cx="288440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disciples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F3E5B8-3634-7042-995F-D36DE48438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76040" y="-183930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D86D2A-8B0A-0A48-B3D6-70CBBA3BBAE6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904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1191" y="1069304"/>
            <a:ext cx="403213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were: Peter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214359" y="1055819"/>
            <a:ext cx="299101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Andrew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4FAFC80-5293-F040-A927-1509D523957C}"/>
              </a:ext>
            </a:extLst>
          </p:cNvPr>
          <p:cNvSpPr txBox="1">
            <a:spLocks/>
          </p:cNvSpPr>
          <p:nvPr/>
        </p:nvSpPr>
        <p:spPr>
          <a:xfrm>
            <a:off x="6388887" y="1055819"/>
            <a:ext cx="299101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James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F6C6D02-3507-B34D-BE48-0C07D2FA2A24}"/>
              </a:ext>
            </a:extLst>
          </p:cNvPr>
          <p:cNvSpPr txBox="1">
            <a:spLocks/>
          </p:cNvSpPr>
          <p:nvPr/>
        </p:nvSpPr>
        <p:spPr>
          <a:xfrm>
            <a:off x="1696807" y="2097583"/>
            <a:ext cx="173181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Philip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FF47659-1B5D-BF47-ACFC-86051D04E6C3}"/>
              </a:ext>
            </a:extLst>
          </p:cNvPr>
          <p:cNvSpPr txBox="1">
            <a:spLocks/>
          </p:cNvSpPr>
          <p:nvPr/>
        </p:nvSpPr>
        <p:spPr>
          <a:xfrm>
            <a:off x="168604" y="2113141"/>
            <a:ext cx="168868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John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85B2892-3CBE-7D44-A21B-C2D3BF71D8B2}"/>
              </a:ext>
            </a:extLst>
          </p:cNvPr>
          <p:cNvSpPr txBox="1">
            <a:spLocks/>
          </p:cNvSpPr>
          <p:nvPr/>
        </p:nvSpPr>
        <p:spPr>
          <a:xfrm>
            <a:off x="3130264" y="2068754"/>
            <a:ext cx="197240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Simon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5F8F5E0-AE5C-DD40-87D6-EBF9DDF7B5C8}"/>
              </a:ext>
            </a:extLst>
          </p:cNvPr>
          <p:cNvSpPr txBox="1">
            <a:spLocks/>
          </p:cNvSpPr>
          <p:nvPr/>
        </p:nvSpPr>
        <p:spPr>
          <a:xfrm>
            <a:off x="4844241" y="2113141"/>
            <a:ext cx="3507669" cy="861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Bartholomew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9DC2EC-2C94-7A4E-AECC-19DD00C95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10066" y="-1849383"/>
            <a:ext cx="812800" cy="812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E4C4B5A-E08A-AD4B-9BD8-EE55077F721F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300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1" grpId="0" uiExpand="1" build="p"/>
      <p:bldP spid="12" grpId="0" uiExpand="1" build="p"/>
      <p:bldP spid="13" grpId="0" uiExpand="1" build="p"/>
      <p:bldP spid="14" grpId="0" uiExpand="1" build="p"/>
      <p:bldP spid="15" grpId="0" uiExpand="1" build="p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C898EB6-DD36-8342-A091-C4EF022B7C3D}"/>
              </a:ext>
            </a:extLst>
          </p:cNvPr>
          <p:cNvSpPr txBox="1">
            <a:spLocks/>
          </p:cNvSpPr>
          <p:nvPr/>
        </p:nvSpPr>
        <p:spPr>
          <a:xfrm>
            <a:off x="3750591" y="1527574"/>
            <a:ext cx="232069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Thomas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BBFC30E-8F23-9844-AE7C-AFDECD87EE41}"/>
              </a:ext>
            </a:extLst>
          </p:cNvPr>
          <p:cNvSpPr txBox="1">
            <a:spLocks/>
          </p:cNvSpPr>
          <p:nvPr/>
        </p:nvSpPr>
        <p:spPr>
          <a:xfrm>
            <a:off x="1385927" y="1555537"/>
            <a:ext cx="2500403" cy="1117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Matthew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DB6A07B4-BCCC-6A48-BC24-8125B94F3400}"/>
              </a:ext>
            </a:extLst>
          </p:cNvPr>
          <p:cNvSpPr txBox="1">
            <a:spLocks/>
          </p:cNvSpPr>
          <p:nvPr/>
        </p:nvSpPr>
        <p:spPr>
          <a:xfrm>
            <a:off x="5950791" y="1527574"/>
            <a:ext cx="232069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James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FA61ACE-0551-0744-AA0C-6D377F0B284F}"/>
              </a:ext>
            </a:extLst>
          </p:cNvPr>
          <p:cNvSpPr txBox="1">
            <a:spLocks/>
          </p:cNvSpPr>
          <p:nvPr/>
        </p:nvSpPr>
        <p:spPr>
          <a:xfrm>
            <a:off x="1385927" y="2758309"/>
            <a:ext cx="300581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Thaddeus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5B7B17B-093B-0640-AD0B-2BFCC8D91E32}"/>
              </a:ext>
            </a:extLst>
          </p:cNvPr>
          <p:cNvSpPr txBox="1">
            <a:spLocks/>
          </p:cNvSpPr>
          <p:nvPr/>
        </p:nvSpPr>
        <p:spPr>
          <a:xfrm>
            <a:off x="4021460" y="2764049"/>
            <a:ext cx="335105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and Judas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F060BF-BFC2-2B43-AADD-AC844CC68C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0078" y="-186513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F06B144-30FD-4645-AEB8-638B6E081B3F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509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 uiExpand="1" build="p"/>
      <p:bldP spid="18" grpId="0" uiExpand="1" build="p"/>
      <p:bldP spid="19" grpId="0" uiExpand="1" build="p"/>
      <p:bldP spid="20" grpId="0" uiExpand="1" build="p"/>
      <p:bldP spid="21" grpId="0" uiExpand="1" build="p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7418" y="1451847"/>
            <a:ext cx="292330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disciples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817418" y="2446994"/>
            <a:ext cx="439784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from town to town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4072222" y="1451847"/>
            <a:ext cx="359069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followed Jesus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5B54A8-8DEE-FA42-A69B-74C1E86C3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2222" y="-190754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FB2D9C-C881-5A43-A623-C13C0E61E7E0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320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303126" y="1476114"/>
            <a:ext cx="292647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two by two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848595" y="1476114"/>
            <a:ext cx="520863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sent them out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CA26E1-816A-1241-85BA-CCAA166F05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06520" y="-149763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F16FBE-B7F9-7A4C-8047-7AC28C136236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737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7" grpId="0" uiExpand="1" build="p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84556" y="1653061"/>
            <a:ext cx="324162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healed 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5384012" y="1653061"/>
            <a:ext cx="186191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many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A5C565-6BEB-A147-AE17-E6EADC765D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13200" y="-206494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5BD013-1750-D745-B823-CE61444EB746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992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8118" y="1687124"/>
            <a:ext cx="441013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sent evil spirits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E1E253-A9DA-42EB-BD22-927485E2890E}"/>
              </a:ext>
            </a:extLst>
          </p:cNvPr>
          <p:cNvSpPr txBox="1">
            <a:spLocks/>
          </p:cNvSpPr>
          <p:nvPr/>
        </p:nvSpPr>
        <p:spPr>
          <a:xfrm>
            <a:off x="5186668" y="1687124"/>
            <a:ext cx="341700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out of people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8D8E92-FE39-CC43-BB40-0F82CA4344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302244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FF1BD9-DE61-8D41-87D3-06F4F8B3E769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611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1" grpId="0" uiExpand="1" build="p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88191" y="1531289"/>
            <a:ext cx="478940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Turn from your sins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1152107" y="1531289"/>
            <a:ext cx="325225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 	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A29F82-0389-BE45-ACAE-FCB1612050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7960" y="-228724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1F45A1-5744-364F-953E-DD26D69D313E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4545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257" y="1659878"/>
            <a:ext cx="306394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disciples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3822816" y="1659878"/>
            <a:ext cx="212078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returned 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97BD2A1-D80D-154C-B354-1813297FFFD4}"/>
              </a:ext>
            </a:extLst>
          </p:cNvPr>
          <p:cNvSpPr txBox="1">
            <a:spLocks/>
          </p:cNvSpPr>
          <p:nvPr/>
        </p:nvSpPr>
        <p:spPr>
          <a:xfrm>
            <a:off x="6261214" y="1659878"/>
            <a:ext cx="250871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full of joy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045567-B7FA-F548-A6C3-4F97DEF28A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22816" y="-1856699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069E18-9599-1440-B236-0E21D0EE4E94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95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1" grpId="0" uiExpand="1" build="p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8755" y="1551112"/>
            <a:ext cx="464044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followed Jesus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5485659" y="1551112"/>
            <a:ext cx="310489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until he died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47E404-3897-594B-B8CF-785D25423B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78029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4558C4-947F-3E41-8D9B-3611BB605344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690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6156" y="1224964"/>
            <a:ext cx="8119072" cy="225876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At once, they left their nets and followed him.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3465301" y="76661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E22F09-B352-E046-98A1-96BEC3F542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3557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26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6663" y="1332880"/>
            <a:ext cx="138984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1856002" y="1332880"/>
            <a:ext cx="232722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took	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E1E253-A9DA-42EB-BD22-927485E2890E}"/>
              </a:ext>
            </a:extLst>
          </p:cNvPr>
          <p:cNvSpPr txBox="1">
            <a:spLocks/>
          </p:cNvSpPr>
          <p:nvPr/>
        </p:nvSpPr>
        <p:spPr>
          <a:xfrm>
            <a:off x="246663" y="2529438"/>
            <a:ext cx="467776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around the world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7AB6305-2551-4351-9478-A51CD2E85433}"/>
              </a:ext>
            </a:extLst>
          </p:cNvPr>
          <p:cNvSpPr txBox="1">
            <a:spLocks/>
          </p:cNvSpPr>
          <p:nvPr/>
        </p:nvSpPr>
        <p:spPr>
          <a:xfrm>
            <a:off x="4402721" y="1332880"/>
            <a:ext cx="455877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message of love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C23B16-E014-2B47-9886-01948811B8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81361" y="-1572322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795E8C-699F-7C44-971F-A6447A180D9C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32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1" grpId="0" uiExpand="1" build="p"/>
      <p:bldP spid="12" grpId="0" uiExpand="1" build="p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2464" y="1319870"/>
            <a:ext cx="8119072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Two other brothers were in the boat. 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572000" y="670235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0F9364-75AA-D844-A1A9-23B20EACE1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78960" y="-16866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1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7828" y="1386168"/>
            <a:ext cx="7720149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Jesus called to James and John, "Come, follow me." 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107835" y="6768653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B308FC-ABFA-574D-9EEC-829AD415E3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95035" y="-18140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3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3667" y="1290837"/>
            <a:ext cx="7036666" cy="3141087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Helvetica" pitchFamily="2" charset="0"/>
              </a:rPr>
              <a:t>They also left their nets and followed Jesus.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159568" y="7107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DEE924-F002-5E49-8A68-7AE4607E7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-14827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30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82963</TotalTime>
  <Words>604</Words>
  <Application>Microsoft Macintosh PowerPoint</Application>
  <PresentationFormat>On-screen Show (16:10)</PresentationFormat>
  <Paragraphs>131</Paragraphs>
  <Slides>60</Slides>
  <Notes>0</Notes>
  <HiddenSlides>0</HiddenSlides>
  <MMClips>63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Calibri Light</vt:lpstr>
      <vt:lpstr>Century Gothic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596</cp:revision>
  <dcterms:created xsi:type="dcterms:W3CDTF">2017-01-10T01:35:56Z</dcterms:created>
  <dcterms:modified xsi:type="dcterms:W3CDTF">2018-03-17T15:02:06Z</dcterms:modified>
</cp:coreProperties>
</file>