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0" r:id="rId3"/>
    <p:sldId id="281" r:id="rId4"/>
    <p:sldId id="257" r:id="rId5"/>
    <p:sldId id="282" r:id="rId6"/>
    <p:sldId id="276" r:id="rId7"/>
    <p:sldId id="258" r:id="rId8"/>
    <p:sldId id="259" r:id="rId9"/>
    <p:sldId id="260" r:id="rId10"/>
    <p:sldId id="292" r:id="rId11"/>
    <p:sldId id="261" r:id="rId12"/>
    <p:sldId id="283" r:id="rId13"/>
    <p:sldId id="262" r:id="rId14"/>
    <p:sldId id="284" r:id="rId15"/>
    <p:sldId id="263" r:id="rId16"/>
    <p:sldId id="264" r:id="rId17"/>
    <p:sldId id="285" r:id="rId18"/>
    <p:sldId id="265" r:id="rId19"/>
    <p:sldId id="266" r:id="rId20"/>
    <p:sldId id="267" r:id="rId21"/>
    <p:sldId id="277" r:id="rId22"/>
    <p:sldId id="314" r:id="rId23"/>
    <p:sldId id="315" r:id="rId24"/>
    <p:sldId id="316" r:id="rId25"/>
    <p:sldId id="439" r:id="rId26"/>
    <p:sldId id="279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59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BABD-B0C6-4E7A-9D96-1F82A5E24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69FDF-30F1-4D95-BCE0-6AF9299A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67DCD-EA57-4208-A18E-D1D8D415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F56B-7F44-4C16-89C4-457D9B40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0A6D3-25E0-4CA4-865A-BB05FFF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5F6D-210E-49D0-ACB7-0796EAA9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8AABA-C072-4380-B028-3263BB3B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9F03C-A4F1-4813-B396-C1F73983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0624A-E2F1-43B5-86EC-4294391C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E8AC-10BE-4641-9F3E-524ACB6E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8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C7F25-3FF6-4406-AE30-1EAECA9D5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26D29-6BAE-4AC2-A44F-731014212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14E2-9615-402F-BDB1-1C047100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C13F-F65E-4F95-A117-6612285A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C18C4-6030-47AC-9E94-30230991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7BED9-B620-40C8-8EAD-63B8C3D8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204C-FDE2-4CD3-8358-0D589002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98861-62A4-4672-BE7B-4D3BD2F7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B113F-DFEA-4FB1-856C-F3DC3AF4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4E35-28F2-487A-A42D-19FD033F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114E-15DC-4009-AB17-DE9C2A7E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F7591-4193-4DFD-8A1E-CA1AB9CCD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A39F-A0C2-40AC-87DB-E347F138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77F74-AC33-49DF-9BF6-82B2898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EDD38-DD35-46FA-BE5B-79B7E5B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984D-E644-495D-81A1-A8986A3B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C5EE-EFF0-4C3E-9BFF-804032BB1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180DF-B7F1-4135-8F15-3BDAE21CB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8457F-24F2-4214-94F3-3BE4AD7D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0DCAA-3F02-44E3-B2F2-FB19F32C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9A321-3A66-4D94-956F-A814D9EE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BEFF-6343-4666-AD06-3BC63033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B7D07-64DC-4698-BF04-548DE679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4024B-D6CC-4A70-A1B8-B7B7AADDE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F8B06-4B34-4150-A4B3-F254837AA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855A7-7FD6-4F05-B8D9-C8EDC0852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E1993-8C5D-4D6B-B177-17DAE283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50CAB-57F3-4EFF-94B7-6DC756F8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2C438-E1D0-4B6A-81A7-2BFEE42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365E-DA95-481B-8E83-222D77BE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E59DE-199B-42E4-9C8D-D88BDB4D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268A2-6497-4D81-9ADA-5D6A4351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2C853-3885-4D1A-9CAF-A0908678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1FCF7-2335-438B-A2F0-D9222176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B8253-C8B9-4B85-97A9-177E668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B659C-232D-4B18-A65C-47F7B01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BB27-71AB-40C8-9AA2-D4E3762F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EE99-B183-4589-BAF0-D08D508F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6F601-9C8B-458D-89EC-6A8D9F00B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481FB-D3BE-425D-9CB9-32B0568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0CF9C-57BE-4DEC-AA2E-5490536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81438-ED04-49D9-B887-3688AA9A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746A-E247-4BDE-A269-7DCF0A4B9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CF9A9-73EF-4559-AD3E-047618011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8546-92D2-4B6B-87DB-458E63B4E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8883C-0CFB-4099-8B13-65416510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902C6-B03A-4572-8FD2-310A5B99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8A4D0-2606-403D-8CBC-CCDD26F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CE6A7-75F1-4993-8A64-49003D86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3314B-2411-42F4-86DC-DDCECC52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6CF8-B1FF-4CBE-91DF-19ABA4290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CFCFD-348E-46F6-BF10-3C74F7B6D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8BD5-EC65-4A76-BDE4-E71225A26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1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6571513" y="2190510"/>
            <a:ext cx="5344021" cy="341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443532" y="608952"/>
            <a:ext cx="446421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D94258-8D37-4A3D-A366-D39ADB868461}"/>
              </a:ext>
            </a:extLst>
          </p:cNvPr>
          <p:cNvCxnSpPr>
            <a:cxnSpLocks/>
          </p:cNvCxnSpPr>
          <p:nvPr/>
        </p:nvCxnSpPr>
        <p:spPr>
          <a:xfrm>
            <a:off x="0" y="2079253"/>
            <a:ext cx="12192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5960842" y="502279"/>
            <a:ext cx="5672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21. Hidden Treasure and Priceless Pearl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099633-67E0-5F4E-8C4D-AFAFF2F32F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9238" y="-1617270"/>
            <a:ext cx="8128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496C98-ABAA-422D-84F8-E15798B3093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146" r="1042" b="572"/>
          <a:stretch/>
        </p:blipFill>
        <p:spPr bwMode="auto">
          <a:xfrm>
            <a:off x="2948476" y="2192934"/>
            <a:ext cx="3340360" cy="3185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E90FEB-68F9-4932-B8CB-8F5F9A45D02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273" r="3993" b="42454"/>
          <a:stretch/>
        </p:blipFill>
        <p:spPr bwMode="auto">
          <a:xfrm rot="16200000">
            <a:off x="549294" y="3425615"/>
            <a:ext cx="2395797" cy="2402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2281727"/>
            <a:ext cx="10186445" cy="1698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sold everything.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4464EF-ABAE-E545-9D30-BD4EB4625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1344" y="-15962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47615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With joy, he took that money and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bought the field.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5A6113-9FD1-4341-816E-9B4716344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9366" y="-16006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47615"/>
            <a:ext cx="10186445" cy="2390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really bought it for the buried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treasure.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31E2F0-9929-0F47-AD31-6DC6D46451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1124" y="-1596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60653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kingdom of God is that hidden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gold.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CCF23E-7AE3-C840-A74C-0C70EF69A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43215" y="-16519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947515"/>
            <a:ext cx="10186445" cy="1481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We can’t see it, but it is priceless.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91C585-BB23-D945-B7E0-966ACF826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94641" y="-15688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679924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kingdom of God is also like an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unseen pearl.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76D9A-21B1-4171-82CF-86DC7066F65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475A32-7533-2A45-8CA5-2CB13031B5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3765" y="-16366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38951"/>
            <a:ext cx="10186445" cy="227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jewel is hidden inside an oyster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under the water.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47A7-32E6-4E12-84E6-D3643FC57C0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D381B4-2648-8045-8A93-581BEDAA6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0573" y="-1600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38951"/>
            <a:ext cx="10186445" cy="2275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We can’t see the pearl, but it is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priceless.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47A7-32E6-4E12-84E6-D3643FC57C0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24E542-7D19-8D46-AC79-0E4FE8CD5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1124" y="-16188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73905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man found that oyster and knew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something special was hidden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inside.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A6994D-CA8F-4C4F-9A0B-6729D2517EF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35878D-825B-FD47-87CE-5ADFCECB3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0906" y="-15962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91958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sold everything he had to buy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that one pearl of great price.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EA1CE-3B5B-4DB2-B8B7-05DE209BFDE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F52E68-4768-334B-85C0-4E9DE40736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1344" y="-15788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2424341"/>
            <a:ext cx="10530945" cy="1392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What is the kingdom of God?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752813-89C4-C340-98A4-BD39B7E5E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5631" y="-15605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59437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We can’t see God’s kingdom, but it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is priceless.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48093-A3F7-492F-A8BA-41DCCF02A8E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D476BF-B15C-5647-84D6-078FD685E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3102" y="-15898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706428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Would you give up everything to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have God’s kingdom inside your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heart?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C852E0-6C8F-2B4A-9016-ACC9AED3DB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664" y="-15818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65222"/>
            <a:ext cx="10972800" cy="119300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/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98DB18A-B429-AE4A-A42F-E5E0C64BA053}"/>
              </a:ext>
            </a:extLst>
          </p:cNvPr>
          <p:cNvSpPr txBox="1">
            <a:spLocks/>
          </p:cNvSpPr>
          <p:nvPr/>
        </p:nvSpPr>
        <p:spPr>
          <a:xfrm>
            <a:off x="1002777" y="2811972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How are the treasure and the pearl like the kingdom of God?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03B36D-D292-4344-86AF-1DBE366D0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3101" y="-1604348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74CFAB-4AAE-4510-9194-87E24E547D70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uiExpand="1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074006"/>
            <a:ext cx="10972800" cy="119300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/>
          <p:cNvSpPr/>
          <p:nvPr/>
        </p:nvSpPr>
        <p:spPr>
          <a:xfrm>
            <a:off x="1" y="6396144"/>
            <a:ext cx="12191999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BBD8631-10E9-7246-BC40-6FD328F95DA0}"/>
              </a:ext>
            </a:extLst>
          </p:cNvPr>
          <p:cNvSpPr txBox="1">
            <a:spLocks/>
          </p:cNvSpPr>
          <p:nvPr/>
        </p:nvSpPr>
        <p:spPr>
          <a:xfrm>
            <a:off x="1255746" y="2455766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Why did the men in the story happily give up everything to get something they couldn’t even see?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80933A-AF83-B445-8640-1C79F93B9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8378" y="-158297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DC4A16-589C-424F-96FB-640ACBBFD12B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uiExpand="1" build="p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324437"/>
            <a:ext cx="10972800" cy="119300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/>
          <p:cNvSpPr/>
          <p:nvPr/>
        </p:nvSpPr>
        <p:spPr>
          <a:xfrm>
            <a:off x="0" y="6396144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B43DEFC-3513-114E-908A-5FF7865857F5}"/>
              </a:ext>
            </a:extLst>
          </p:cNvPr>
          <p:cNvSpPr txBox="1">
            <a:spLocks/>
          </p:cNvSpPr>
          <p:nvPr/>
        </p:nvSpPr>
        <p:spPr>
          <a:xfrm>
            <a:off x="1097280" y="2618659"/>
            <a:ext cx="1018644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Bible tells us that the unseen is what lasts forever. How is Jesus the truly priceless treasure?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386682-3183-8A4C-BA75-ADC0D42FE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4722" y="-1595341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0967CD-E8A9-4990-B4E5-86D8BCB9163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3" grpId="0" uiExpand="1" build="p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2736" y="1101514"/>
            <a:ext cx="10972800" cy="119300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52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/>
          <p:cNvSpPr/>
          <p:nvPr/>
        </p:nvSpPr>
        <p:spPr>
          <a:xfrm>
            <a:off x="0" y="6440694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7D3A68D-E7BB-4640-9222-629727032BA7}"/>
              </a:ext>
            </a:extLst>
          </p:cNvPr>
          <p:cNvSpPr txBox="1">
            <a:spLocks/>
          </p:cNvSpPr>
          <p:nvPr/>
        </p:nvSpPr>
        <p:spPr>
          <a:xfrm>
            <a:off x="1037594" y="2382428"/>
            <a:ext cx="10552205" cy="3193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What would you give up, in order to follow Jesus into his unseen kingdom?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1AAE30-8966-2140-9775-D43E8543E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3872" y="-1573229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3D83DF7-BDB3-4464-BC47-FC9A7EAC5E85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3" grpId="0" uiExpand="1" build="p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852046"/>
            <a:ext cx="10972800" cy="119300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648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/>
          <p:cNvSpPr/>
          <p:nvPr/>
        </p:nvSpPr>
        <p:spPr>
          <a:xfrm>
            <a:off x="0" y="6458982"/>
            <a:ext cx="12192000" cy="461856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77127-9848-4BE2-83AC-0C0FE4507201}"/>
              </a:ext>
            </a:extLst>
          </p:cNvPr>
          <p:cNvSpPr/>
          <p:nvPr/>
        </p:nvSpPr>
        <p:spPr>
          <a:xfrm>
            <a:off x="10810018" y="1312300"/>
            <a:ext cx="543734" cy="446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060E036-7F8A-EC4D-87F1-660E0094203D}"/>
              </a:ext>
            </a:extLst>
          </p:cNvPr>
          <p:cNvSpPr txBox="1">
            <a:spLocks/>
          </p:cNvSpPr>
          <p:nvPr/>
        </p:nvSpPr>
        <p:spPr>
          <a:xfrm>
            <a:off x="1167307" y="1414575"/>
            <a:ext cx="10186445" cy="4773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Dear Jesus,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YOU are the unseen treasure. YOU are the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priceless pearl. I want to be a part of your 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joyful kingdom.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Amen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17F342-2661-D845-885E-8CDA93ACA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8264" y="-162171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432D24-09B8-4FEB-AE55-7BFBE16933F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uiExpand="1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B028B-9334-4699-B71D-8C917212CADD}"/>
              </a:ext>
            </a:extLst>
          </p:cNvPr>
          <p:cNvSpPr/>
          <p:nvPr/>
        </p:nvSpPr>
        <p:spPr>
          <a:xfrm>
            <a:off x="2273479" y="735345"/>
            <a:ext cx="764504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Hidden Treasure </a:t>
            </a:r>
          </a:p>
          <a:p>
            <a:pPr algn="ctr"/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and </a:t>
            </a:r>
          </a:p>
          <a:p>
            <a:pPr algn="ctr"/>
            <a:r>
              <a:rPr lang="en-US" sz="7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Priceless Pearl</a:t>
            </a:r>
            <a:endParaRPr lang="en-US" sz="7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94A0B-79EA-45D0-8B32-832939FB32C6}"/>
              </a:ext>
            </a:extLst>
          </p:cNvPr>
          <p:cNvSpPr/>
          <p:nvPr/>
        </p:nvSpPr>
        <p:spPr>
          <a:xfrm>
            <a:off x="3092613" y="4402165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39A893-3EAD-0749-8DF5-7D451B16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479" y="-1668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C0FF08-8328-40BA-A598-EEDA9806EB18}"/>
              </a:ext>
            </a:extLst>
          </p:cNvPr>
          <p:cNvSpPr/>
          <p:nvPr/>
        </p:nvSpPr>
        <p:spPr>
          <a:xfrm>
            <a:off x="982530" y="2084491"/>
            <a:ext cx="2481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1720D-4F09-4898-AF3C-6D61FDE839B4}"/>
              </a:ext>
            </a:extLst>
          </p:cNvPr>
          <p:cNvSpPr/>
          <p:nvPr/>
        </p:nvSpPr>
        <p:spPr>
          <a:xfrm>
            <a:off x="4030370" y="2084491"/>
            <a:ext cx="4131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kingdom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A3AFB-AE97-4146-93CB-5514948438E6}"/>
              </a:ext>
            </a:extLst>
          </p:cNvPr>
          <p:cNvSpPr/>
          <p:nvPr/>
        </p:nvSpPr>
        <p:spPr>
          <a:xfrm>
            <a:off x="8564639" y="1992158"/>
            <a:ext cx="2969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God</a:t>
            </a:r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54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6EA5D5-C6BE-EB40-B480-85A95BDA1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5305" y="-1600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4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63012C-C0E0-4301-8919-CA8C2B26C6F8}"/>
              </a:ext>
            </a:extLst>
          </p:cNvPr>
          <p:cNvSpPr/>
          <p:nvPr/>
        </p:nvSpPr>
        <p:spPr>
          <a:xfrm>
            <a:off x="1572773" y="1752800"/>
            <a:ext cx="30588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 told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FF228-AED6-49FB-9ED1-C48BEE7F83CD}"/>
              </a:ext>
            </a:extLst>
          </p:cNvPr>
          <p:cNvSpPr/>
          <p:nvPr/>
        </p:nvSpPr>
        <p:spPr>
          <a:xfrm>
            <a:off x="6546524" y="1752800"/>
            <a:ext cx="3445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stories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B4D51-363B-4180-9436-BC7953F3FCD5}"/>
              </a:ext>
            </a:extLst>
          </p:cNvPr>
          <p:cNvSpPr/>
          <p:nvPr/>
        </p:nvSpPr>
        <p:spPr>
          <a:xfrm>
            <a:off x="1572773" y="2974542"/>
            <a:ext cx="7936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help us understand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A1D17B-479B-4052-A827-7FDBF73429A5}"/>
              </a:ext>
            </a:extLst>
          </p:cNvPr>
          <p:cNvSpPr/>
          <p:nvPr/>
        </p:nvSpPr>
        <p:spPr>
          <a:xfrm>
            <a:off x="1516669" y="4171695"/>
            <a:ext cx="3114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world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4E289-8080-496A-A867-10D07F402743}"/>
              </a:ext>
            </a:extLst>
          </p:cNvPr>
          <p:cNvSpPr/>
          <p:nvPr/>
        </p:nvSpPr>
        <p:spPr>
          <a:xfrm>
            <a:off x="5837951" y="3916391"/>
            <a:ext cx="4826962" cy="1065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cannot see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B7897D-87B7-7D44-A362-21EFE8A96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3217" y="-1539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30527" y="1893447"/>
            <a:ext cx="10530945" cy="2552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Jesus told two stories to help us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understand this world we cannot see.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047949-2318-054A-BFD5-33F1FD9417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5630" y="-15605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447EE4-6C51-4EEC-AB82-7BAF7AA2CEF9}"/>
              </a:ext>
            </a:extLst>
          </p:cNvPr>
          <p:cNvSpPr/>
          <p:nvPr/>
        </p:nvSpPr>
        <p:spPr>
          <a:xfrm>
            <a:off x="1865670" y="1899628"/>
            <a:ext cx="2351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24DE10-FAF5-4F8E-8BDE-E7E50841AA7B}"/>
              </a:ext>
            </a:extLst>
          </p:cNvPr>
          <p:cNvSpPr/>
          <p:nvPr/>
        </p:nvSpPr>
        <p:spPr>
          <a:xfrm>
            <a:off x="4926252" y="1899628"/>
            <a:ext cx="4705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found treasure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4458E-1089-41D8-8F34-F9BA24D9B014}"/>
              </a:ext>
            </a:extLst>
          </p:cNvPr>
          <p:cNvSpPr/>
          <p:nvPr/>
        </p:nvSpPr>
        <p:spPr>
          <a:xfrm>
            <a:off x="1865670" y="2969174"/>
            <a:ext cx="227979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buried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364BD-6DE8-4C21-8862-D8E02724D7E9}"/>
              </a:ext>
            </a:extLst>
          </p:cNvPr>
          <p:cNvSpPr/>
          <p:nvPr/>
        </p:nvSpPr>
        <p:spPr>
          <a:xfrm>
            <a:off x="4926252" y="3204303"/>
            <a:ext cx="3047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 field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D5EC2E-98C2-7A40-9FE1-E1E964F439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3321" y="-15973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BB56F7-8767-4FA1-BEE8-E3D160685B55}"/>
              </a:ext>
            </a:extLst>
          </p:cNvPr>
          <p:cNvSpPr/>
          <p:nvPr/>
        </p:nvSpPr>
        <p:spPr>
          <a:xfrm>
            <a:off x="671095" y="1883567"/>
            <a:ext cx="2042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was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6E2BFE-C39C-4189-A89D-AF7CEF872A18}"/>
              </a:ext>
            </a:extLst>
          </p:cNvPr>
          <p:cNvSpPr/>
          <p:nvPr/>
        </p:nvSpPr>
        <p:spPr>
          <a:xfrm>
            <a:off x="3253704" y="1883565"/>
            <a:ext cx="2302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hidden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352F0E-DB70-4566-8405-21589512E633}"/>
              </a:ext>
            </a:extLst>
          </p:cNvPr>
          <p:cNvSpPr/>
          <p:nvPr/>
        </p:nvSpPr>
        <p:spPr>
          <a:xfrm>
            <a:off x="6096000" y="1883566"/>
            <a:ext cx="5779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 the ground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CE6DA-1D57-4346-B820-7CF993705206}"/>
              </a:ext>
            </a:extLst>
          </p:cNvPr>
          <p:cNvSpPr/>
          <p:nvPr/>
        </p:nvSpPr>
        <p:spPr>
          <a:xfrm>
            <a:off x="671095" y="3236240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A4BF4-8500-4F2B-B2F1-A9A162897FC5}"/>
              </a:ext>
            </a:extLst>
          </p:cNvPr>
          <p:cNvSpPr/>
          <p:nvPr/>
        </p:nvSpPr>
        <p:spPr>
          <a:xfrm>
            <a:off x="2713642" y="3236240"/>
            <a:ext cx="4576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very valuable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BFD419-5CD4-C84C-A965-BA38FF5B0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3884" y="-15587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3F822A-347A-4C33-AF5D-40A8CCC5C3D8}"/>
              </a:ext>
            </a:extLst>
          </p:cNvPr>
          <p:cNvSpPr/>
          <p:nvPr/>
        </p:nvSpPr>
        <p:spPr>
          <a:xfrm>
            <a:off x="2393201" y="2598003"/>
            <a:ext cx="1005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247813-B21D-4511-9AB7-4ECBA8447E5E}"/>
              </a:ext>
            </a:extLst>
          </p:cNvPr>
          <p:cNvSpPr/>
          <p:nvPr/>
        </p:nvSpPr>
        <p:spPr>
          <a:xfrm>
            <a:off x="4681928" y="2598003"/>
            <a:ext cx="1776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hid it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2F0810-F292-4EF7-A675-969984EEBD5D}"/>
              </a:ext>
            </a:extLst>
          </p:cNvPr>
          <p:cNvSpPr/>
          <p:nvPr/>
        </p:nvSpPr>
        <p:spPr>
          <a:xfrm>
            <a:off x="7520611" y="2350879"/>
            <a:ext cx="2278188" cy="1065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again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876D6E-47C0-294E-BD65-CF57584AD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6755" y="-15962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D88887-6D37-4FBB-8FFA-53141D9AEEDC}"/>
              </a:ext>
            </a:extLst>
          </p:cNvPr>
          <p:cNvSpPr/>
          <p:nvPr/>
        </p:nvSpPr>
        <p:spPr>
          <a:xfrm>
            <a:off x="756497" y="1200555"/>
            <a:ext cx="2935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man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08AD95-D902-4304-8C42-03DC021A14E8}"/>
              </a:ext>
            </a:extLst>
          </p:cNvPr>
          <p:cNvSpPr/>
          <p:nvPr/>
        </p:nvSpPr>
        <p:spPr>
          <a:xfrm>
            <a:off x="5532708" y="1200554"/>
            <a:ext cx="2585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wanted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C6BE0-5315-498B-9ED6-B393B5355001}"/>
              </a:ext>
            </a:extLst>
          </p:cNvPr>
          <p:cNvSpPr/>
          <p:nvPr/>
        </p:nvSpPr>
        <p:spPr>
          <a:xfrm>
            <a:off x="691484" y="2256950"/>
            <a:ext cx="6655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unseen treasure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BF532-65B7-43BA-8D52-7B32E1DED74F}"/>
              </a:ext>
            </a:extLst>
          </p:cNvPr>
          <p:cNvSpPr/>
          <p:nvPr/>
        </p:nvSpPr>
        <p:spPr>
          <a:xfrm>
            <a:off x="8443125" y="2256950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5BC831-191C-4B9C-AC29-5D8D638431BC}"/>
              </a:ext>
            </a:extLst>
          </p:cNvPr>
          <p:cNvSpPr/>
          <p:nvPr/>
        </p:nvSpPr>
        <p:spPr>
          <a:xfrm>
            <a:off x="756497" y="3243928"/>
            <a:ext cx="2771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field </a:t>
            </a:r>
            <a:endParaRPr lang="en-US" sz="4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41FEAB-4574-482C-A466-D5B7611E5042}"/>
              </a:ext>
            </a:extLst>
          </p:cNvPr>
          <p:cNvSpPr/>
          <p:nvPr/>
        </p:nvSpPr>
        <p:spPr>
          <a:xfrm>
            <a:off x="4203022" y="3233876"/>
            <a:ext cx="2925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 a lot</a:t>
            </a:r>
            <a:endParaRPr lang="en-US" sz="4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BE54D6-41B7-364B-946A-8DA12FE5557E}"/>
              </a:ext>
            </a:extLst>
          </p:cNvPr>
          <p:cNvSpPr/>
          <p:nvPr/>
        </p:nvSpPr>
        <p:spPr>
          <a:xfrm>
            <a:off x="8057655" y="3233875"/>
            <a:ext cx="3377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money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41AB9E-AD1C-894E-B12B-11342B0F3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7844" y="-17007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4" grpId="0"/>
      <p:bldP spid="8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5009A2-D1F8-4EF2-99B8-29700B135C81}"/>
              </a:ext>
            </a:extLst>
          </p:cNvPr>
          <p:cNvSpPr/>
          <p:nvPr/>
        </p:nvSpPr>
        <p:spPr>
          <a:xfrm>
            <a:off x="2020622" y="1756193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Did he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DB4603-A829-4DAE-B0C9-5FFD2468EFC6}"/>
              </a:ext>
            </a:extLst>
          </p:cNvPr>
          <p:cNvSpPr/>
          <p:nvPr/>
        </p:nvSpPr>
        <p:spPr>
          <a:xfrm>
            <a:off x="4837419" y="1756193"/>
            <a:ext cx="5000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forget about it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32C986-7FFB-459C-9839-A8D8D3CF9724}"/>
              </a:ext>
            </a:extLst>
          </p:cNvPr>
          <p:cNvSpPr/>
          <p:nvPr/>
        </p:nvSpPr>
        <p:spPr>
          <a:xfrm>
            <a:off x="2020622" y="3204430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way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987FB9-4959-CA4B-BAD6-6B25558A47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6220" y="-15789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0F6AB9-51F1-4C97-A236-8D8F9130E625}"/>
              </a:ext>
            </a:extLst>
          </p:cNvPr>
          <p:cNvSpPr/>
          <p:nvPr/>
        </p:nvSpPr>
        <p:spPr>
          <a:xfrm>
            <a:off x="519577" y="1726372"/>
            <a:ext cx="4766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went home 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973B64-8536-4B1B-8648-2DE50A0069AF}"/>
              </a:ext>
            </a:extLst>
          </p:cNvPr>
          <p:cNvSpPr/>
          <p:nvPr/>
        </p:nvSpPr>
        <p:spPr>
          <a:xfrm>
            <a:off x="5705725" y="1726372"/>
            <a:ext cx="5966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sold his house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2032E-FCA9-4432-8DA6-9C3705EC08EB}"/>
              </a:ext>
            </a:extLst>
          </p:cNvPr>
          <p:cNvSpPr/>
          <p:nvPr/>
        </p:nvSpPr>
        <p:spPr>
          <a:xfrm>
            <a:off x="525201" y="2778168"/>
            <a:ext cx="3684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furniture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CAA29-F5AE-44B3-824B-DF6A519090DF}"/>
              </a:ext>
            </a:extLst>
          </p:cNvPr>
          <p:cNvSpPr/>
          <p:nvPr/>
        </p:nvSpPr>
        <p:spPr>
          <a:xfrm>
            <a:off x="5078195" y="2778169"/>
            <a:ext cx="1571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56AD2-01C1-4492-BDF9-6096ADA4F026}"/>
              </a:ext>
            </a:extLst>
          </p:cNvPr>
          <p:cNvSpPr/>
          <p:nvPr/>
        </p:nvSpPr>
        <p:spPr>
          <a:xfrm>
            <a:off x="7187635" y="2778168"/>
            <a:ext cx="4230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silver trays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E2269D-C057-BE42-A2CB-C654B8C47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1454" y="-1599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0E9435-484F-4468-A8E1-AC42AC0EEC95}"/>
              </a:ext>
            </a:extLst>
          </p:cNvPr>
          <p:cNvSpPr/>
          <p:nvPr/>
        </p:nvSpPr>
        <p:spPr>
          <a:xfrm>
            <a:off x="2712066" y="2583793"/>
            <a:ext cx="2361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sold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59F54-5CF4-4511-8092-99C8EE4E85EC}"/>
              </a:ext>
            </a:extLst>
          </p:cNvPr>
          <p:cNvSpPr/>
          <p:nvPr/>
        </p:nvSpPr>
        <p:spPr>
          <a:xfrm>
            <a:off x="5969036" y="2591780"/>
            <a:ext cx="3510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everything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37E8D9-5701-6449-9934-1F2DDB858C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0724" y="-16825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B7D4A7-3867-4D3E-898A-9D53FF1FDA6F}"/>
              </a:ext>
            </a:extLst>
          </p:cNvPr>
          <p:cNvSpPr/>
          <p:nvPr/>
        </p:nvSpPr>
        <p:spPr>
          <a:xfrm>
            <a:off x="838437" y="1827022"/>
            <a:ext cx="2682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joy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6CDCA-5CB5-4B26-8CB1-488238D07406}"/>
              </a:ext>
            </a:extLst>
          </p:cNvPr>
          <p:cNvSpPr/>
          <p:nvPr/>
        </p:nvSpPr>
        <p:spPr>
          <a:xfrm>
            <a:off x="4384633" y="1827022"/>
            <a:ext cx="2452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took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74079-C118-4150-8B9A-7C391585D1D1}"/>
              </a:ext>
            </a:extLst>
          </p:cNvPr>
          <p:cNvSpPr/>
          <p:nvPr/>
        </p:nvSpPr>
        <p:spPr>
          <a:xfrm>
            <a:off x="7701601" y="1827911"/>
            <a:ext cx="3651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money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E7358-45B2-479D-A648-1D4EEE5D0B3D}"/>
              </a:ext>
            </a:extLst>
          </p:cNvPr>
          <p:cNvSpPr/>
          <p:nvPr/>
        </p:nvSpPr>
        <p:spPr>
          <a:xfrm>
            <a:off x="838437" y="3187158"/>
            <a:ext cx="37641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bought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72C47-BACD-4133-8FD1-B91E3B09969F}"/>
              </a:ext>
            </a:extLst>
          </p:cNvPr>
          <p:cNvSpPr/>
          <p:nvPr/>
        </p:nvSpPr>
        <p:spPr>
          <a:xfrm>
            <a:off x="5849711" y="3123150"/>
            <a:ext cx="277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field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C800D3-B5B2-554E-B8B2-B68FDA5B6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6275" y="-15871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C0D26B-9B34-42A3-98C2-E5CAAFE36555}"/>
              </a:ext>
            </a:extLst>
          </p:cNvPr>
          <p:cNvSpPr/>
          <p:nvPr/>
        </p:nvSpPr>
        <p:spPr>
          <a:xfrm>
            <a:off x="797004" y="1685192"/>
            <a:ext cx="2759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really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2B0AA5-2DE0-4B39-AF7C-7473A1C2E41C}"/>
              </a:ext>
            </a:extLst>
          </p:cNvPr>
          <p:cNvSpPr/>
          <p:nvPr/>
        </p:nvSpPr>
        <p:spPr>
          <a:xfrm>
            <a:off x="768984" y="2839490"/>
            <a:ext cx="6971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buried treasure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6E072-A329-514E-9D76-EF7B7461100E}"/>
              </a:ext>
            </a:extLst>
          </p:cNvPr>
          <p:cNvSpPr/>
          <p:nvPr/>
        </p:nvSpPr>
        <p:spPr>
          <a:xfrm>
            <a:off x="4254874" y="1681500"/>
            <a:ext cx="28793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bought it</a:t>
            </a:r>
            <a:endParaRPr lang="en-US" sz="4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A9F8C4-A37D-264D-9A5A-B34A2DFA2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3913" y="-16001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86240-2154-4D0B-A786-39673B7A4EDC}"/>
              </a:ext>
            </a:extLst>
          </p:cNvPr>
          <p:cNvSpPr/>
          <p:nvPr/>
        </p:nvSpPr>
        <p:spPr>
          <a:xfrm>
            <a:off x="1005841" y="1682497"/>
            <a:ext cx="6419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kingdom of God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D1BC7-31D5-470E-AEB5-36F21F9E82F7}"/>
              </a:ext>
            </a:extLst>
          </p:cNvPr>
          <p:cNvSpPr/>
          <p:nvPr/>
        </p:nvSpPr>
        <p:spPr>
          <a:xfrm>
            <a:off x="7987023" y="1669565"/>
            <a:ext cx="546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01A93-6255-45F6-B378-5D6B2EBD9D89}"/>
              </a:ext>
            </a:extLst>
          </p:cNvPr>
          <p:cNvSpPr/>
          <p:nvPr/>
        </p:nvSpPr>
        <p:spPr>
          <a:xfrm>
            <a:off x="1005841" y="3007279"/>
            <a:ext cx="5386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hidden gold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6D7335-3ACF-F44E-91BA-98854DA09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9917" y="-16688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868874"/>
            <a:ext cx="10186445" cy="233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A man found treasure buried in a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field.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468B46-2475-6B48-9CBB-8360180A2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0354" y="-15605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A58663-B9C5-4937-8C2A-C2DE68F305E5}"/>
              </a:ext>
            </a:extLst>
          </p:cNvPr>
          <p:cNvSpPr/>
          <p:nvPr/>
        </p:nvSpPr>
        <p:spPr>
          <a:xfrm>
            <a:off x="587424" y="1743945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D31504-0DED-4FBE-9B40-B8DA6F04DF8F}"/>
              </a:ext>
            </a:extLst>
          </p:cNvPr>
          <p:cNvSpPr/>
          <p:nvPr/>
        </p:nvSpPr>
        <p:spPr>
          <a:xfrm>
            <a:off x="4197723" y="1731057"/>
            <a:ext cx="1898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see it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3B932-1AC3-428C-A0B6-F08A0EDA69BB}"/>
              </a:ext>
            </a:extLst>
          </p:cNvPr>
          <p:cNvSpPr/>
          <p:nvPr/>
        </p:nvSpPr>
        <p:spPr>
          <a:xfrm>
            <a:off x="7256279" y="1750491"/>
            <a:ext cx="25603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 it  is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2E3118-ECB4-4AF9-B75B-72E4AAB410F6}"/>
              </a:ext>
            </a:extLst>
          </p:cNvPr>
          <p:cNvSpPr/>
          <p:nvPr/>
        </p:nvSpPr>
        <p:spPr>
          <a:xfrm>
            <a:off x="587424" y="3007279"/>
            <a:ext cx="2885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priceless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C46A48-0A5D-3B44-8CDF-20657C3E0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6552" y="-1631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4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A8AC5E-54A2-4F05-940E-B7657081393C}"/>
              </a:ext>
            </a:extLst>
          </p:cNvPr>
          <p:cNvSpPr/>
          <p:nvPr/>
        </p:nvSpPr>
        <p:spPr>
          <a:xfrm>
            <a:off x="8159215" y="1320560"/>
            <a:ext cx="1901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also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42E4F-4FAB-44BB-A36E-82978ED8BCC2}"/>
              </a:ext>
            </a:extLst>
          </p:cNvPr>
          <p:cNvSpPr/>
          <p:nvPr/>
        </p:nvSpPr>
        <p:spPr>
          <a:xfrm>
            <a:off x="1330916" y="2651714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6AA11C-1295-47AF-83C9-0D68CED71D67}"/>
              </a:ext>
            </a:extLst>
          </p:cNvPr>
          <p:cNvSpPr/>
          <p:nvPr/>
        </p:nvSpPr>
        <p:spPr>
          <a:xfrm>
            <a:off x="3493364" y="2651714"/>
            <a:ext cx="5205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unseen pearl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98490C-49EC-0B45-B83A-CA85504E31A6}"/>
              </a:ext>
            </a:extLst>
          </p:cNvPr>
          <p:cNvSpPr/>
          <p:nvPr/>
        </p:nvSpPr>
        <p:spPr>
          <a:xfrm>
            <a:off x="1270735" y="1320561"/>
            <a:ext cx="6312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kingdom of God</a:t>
            </a:r>
            <a:endParaRPr lang="en-US" sz="48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E782F0-B4AE-2449-83E3-88AE7F229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9832" y="-16217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40D641-AB0A-4B2E-9C98-2829C6B79161}"/>
              </a:ext>
            </a:extLst>
          </p:cNvPr>
          <p:cNvSpPr/>
          <p:nvPr/>
        </p:nvSpPr>
        <p:spPr>
          <a:xfrm>
            <a:off x="1664527" y="1863769"/>
            <a:ext cx="29546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jewel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4E534F-2F20-4174-B94B-62C3C429E099}"/>
              </a:ext>
            </a:extLst>
          </p:cNvPr>
          <p:cNvSpPr/>
          <p:nvPr/>
        </p:nvSpPr>
        <p:spPr>
          <a:xfrm>
            <a:off x="5222202" y="1863769"/>
            <a:ext cx="546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31FF0-AF7F-44F8-9997-3E350829B64F}"/>
              </a:ext>
            </a:extLst>
          </p:cNvPr>
          <p:cNvSpPr/>
          <p:nvPr/>
        </p:nvSpPr>
        <p:spPr>
          <a:xfrm>
            <a:off x="6372168" y="1863769"/>
            <a:ext cx="4155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hidden inside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BF155-A8FB-402B-86B2-75068AE96C4C}"/>
              </a:ext>
            </a:extLst>
          </p:cNvPr>
          <p:cNvSpPr/>
          <p:nvPr/>
        </p:nvSpPr>
        <p:spPr>
          <a:xfrm>
            <a:off x="1527087" y="3083478"/>
            <a:ext cx="29161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oyster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CADC0D-71F4-4125-B47F-030634C1817B}"/>
              </a:ext>
            </a:extLst>
          </p:cNvPr>
          <p:cNvSpPr/>
          <p:nvPr/>
        </p:nvSpPr>
        <p:spPr>
          <a:xfrm>
            <a:off x="5501320" y="3083478"/>
            <a:ext cx="5163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 the water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F29894-ABBF-47AC-A3E3-8165E63A09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7087" y="-2552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488A6C-30DC-40EC-B6C4-1A6250027434}"/>
              </a:ext>
            </a:extLst>
          </p:cNvPr>
          <p:cNvSpPr/>
          <p:nvPr/>
        </p:nvSpPr>
        <p:spPr>
          <a:xfrm>
            <a:off x="686183" y="1678239"/>
            <a:ext cx="4129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see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CB96CF-4614-433D-B265-869CDBCA25DE}"/>
              </a:ext>
            </a:extLst>
          </p:cNvPr>
          <p:cNvSpPr/>
          <p:nvPr/>
        </p:nvSpPr>
        <p:spPr>
          <a:xfrm>
            <a:off x="5845935" y="1678239"/>
            <a:ext cx="3060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pearl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D386E0-F742-4E0B-8893-714999E34CC9}"/>
              </a:ext>
            </a:extLst>
          </p:cNvPr>
          <p:cNvSpPr/>
          <p:nvPr/>
        </p:nvSpPr>
        <p:spPr>
          <a:xfrm>
            <a:off x="686183" y="2825584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BCA3E-2A8B-4993-9A00-8E6426C2A243}"/>
              </a:ext>
            </a:extLst>
          </p:cNvPr>
          <p:cNvSpPr/>
          <p:nvPr/>
        </p:nvSpPr>
        <p:spPr>
          <a:xfrm>
            <a:off x="2751011" y="2810051"/>
            <a:ext cx="39196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priceless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0A8669-EDCA-8147-9BFE-45EF4A2B9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4085" y="-17004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20C839-A330-4DD9-946E-15E479655B20}"/>
              </a:ext>
            </a:extLst>
          </p:cNvPr>
          <p:cNvSpPr/>
          <p:nvPr/>
        </p:nvSpPr>
        <p:spPr>
          <a:xfrm>
            <a:off x="670956" y="1222158"/>
            <a:ext cx="2182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man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AFFA1-C2E0-44BA-B3C1-145F2BC4EBC0}"/>
              </a:ext>
            </a:extLst>
          </p:cNvPr>
          <p:cNvSpPr/>
          <p:nvPr/>
        </p:nvSpPr>
        <p:spPr>
          <a:xfrm>
            <a:off x="3445186" y="1195306"/>
            <a:ext cx="1951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found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5E8F67-B6DA-4341-960E-025BCF5B69C9}"/>
              </a:ext>
            </a:extLst>
          </p:cNvPr>
          <p:cNvSpPr/>
          <p:nvPr/>
        </p:nvSpPr>
        <p:spPr>
          <a:xfrm>
            <a:off x="6061771" y="1234603"/>
            <a:ext cx="3332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oyster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93B91-BE45-4201-9BAE-E67F2A9B218F}"/>
              </a:ext>
            </a:extLst>
          </p:cNvPr>
          <p:cNvSpPr/>
          <p:nvPr/>
        </p:nvSpPr>
        <p:spPr>
          <a:xfrm>
            <a:off x="4420773" y="2418425"/>
            <a:ext cx="55931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something special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626BD6-FE58-40E5-B3A2-BA3DC7E797EA}"/>
              </a:ext>
            </a:extLst>
          </p:cNvPr>
          <p:cNvSpPr/>
          <p:nvPr/>
        </p:nvSpPr>
        <p:spPr>
          <a:xfrm>
            <a:off x="670956" y="3754983"/>
            <a:ext cx="5666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hidden inside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26B98-D91B-3141-88BE-72CCFAE230F3}"/>
              </a:ext>
            </a:extLst>
          </p:cNvPr>
          <p:cNvSpPr/>
          <p:nvPr/>
        </p:nvSpPr>
        <p:spPr>
          <a:xfrm>
            <a:off x="670957" y="2426696"/>
            <a:ext cx="3242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knew</a:t>
            </a:r>
            <a:endParaRPr lang="en-US" sz="48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82F58F-F1A8-4445-BB3D-5DCCD76748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0833" y="-158289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5EF9E1-846F-4E43-AE63-763F11C938D7}"/>
              </a:ext>
            </a:extLst>
          </p:cNvPr>
          <p:cNvSpPr/>
          <p:nvPr/>
        </p:nvSpPr>
        <p:spPr>
          <a:xfrm>
            <a:off x="1310783" y="1716066"/>
            <a:ext cx="26356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sold</a:t>
            </a:r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BDDB1E-FD73-4217-8C5C-462351FA39D4}"/>
              </a:ext>
            </a:extLst>
          </p:cNvPr>
          <p:cNvSpPr/>
          <p:nvPr/>
        </p:nvSpPr>
        <p:spPr>
          <a:xfrm>
            <a:off x="4883104" y="1762232"/>
            <a:ext cx="6216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everything he had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DBAB8-0FEF-46CF-A5DF-8E0F4CF17EF6}"/>
              </a:ext>
            </a:extLst>
          </p:cNvPr>
          <p:cNvSpPr/>
          <p:nvPr/>
        </p:nvSpPr>
        <p:spPr>
          <a:xfrm>
            <a:off x="1310783" y="2880503"/>
            <a:ext cx="2089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buy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A95D8-1D90-4713-8D16-093E306A80BE}"/>
              </a:ext>
            </a:extLst>
          </p:cNvPr>
          <p:cNvSpPr/>
          <p:nvPr/>
        </p:nvSpPr>
        <p:spPr>
          <a:xfrm>
            <a:off x="4327502" y="2880502"/>
            <a:ext cx="44646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one pearl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959BD8-1A8F-4EE2-AF12-4187B920EE1A}"/>
              </a:ext>
            </a:extLst>
          </p:cNvPr>
          <p:cNvSpPr/>
          <p:nvPr/>
        </p:nvSpPr>
        <p:spPr>
          <a:xfrm>
            <a:off x="1341406" y="4096987"/>
            <a:ext cx="6862068" cy="843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great price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EBBFAF-DAE5-DA45-9BC5-990E3B6D7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28612" y="-15994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A5D9AE-E569-4BCB-9E6B-69CDAE3BD3A6}"/>
              </a:ext>
            </a:extLst>
          </p:cNvPr>
          <p:cNvSpPr/>
          <p:nvPr/>
        </p:nvSpPr>
        <p:spPr>
          <a:xfrm>
            <a:off x="920133" y="2006321"/>
            <a:ext cx="4129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 see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FF35DF-B854-4F3C-AD6D-3A7EA58CA3E5}"/>
              </a:ext>
            </a:extLst>
          </p:cNvPr>
          <p:cNvSpPr/>
          <p:nvPr/>
        </p:nvSpPr>
        <p:spPr>
          <a:xfrm>
            <a:off x="6351930" y="2007211"/>
            <a:ext cx="491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kingdom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0BB851-2C46-4CEB-8C9A-2834EB88E788}"/>
              </a:ext>
            </a:extLst>
          </p:cNvPr>
          <p:cNvSpPr/>
          <p:nvPr/>
        </p:nvSpPr>
        <p:spPr>
          <a:xfrm>
            <a:off x="920133" y="3189686"/>
            <a:ext cx="11865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E1A2A-829E-4F3F-BBFE-1BA03AF709D0}"/>
              </a:ext>
            </a:extLst>
          </p:cNvPr>
          <p:cNvSpPr/>
          <p:nvPr/>
        </p:nvSpPr>
        <p:spPr>
          <a:xfrm>
            <a:off x="3061863" y="3176350"/>
            <a:ext cx="1048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1408D-412C-4EC0-B6E2-7E0D6F56A32D}"/>
              </a:ext>
            </a:extLst>
          </p:cNvPr>
          <p:cNvSpPr/>
          <p:nvPr/>
        </p:nvSpPr>
        <p:spPr>
          <a:xfrm>
            <a:off x="5195728" y="3125678"/>
            <a:ext cx="2885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priceless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37D6D1-D7A8-474D-A8C6-08CE466331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7916" y="-17209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5A183-45B4-46DA-B2E4-BDF3389231FD}"/>
              </a:ext>
            </a:extLst>
          </p:cNvPr>
          <p:cNvSpPr/>
          <p:nvPr/>
        </p:nvSpPr>
        <p:spPr>
          <a:xfrm>
            <a:off x="877361" y="1738268"/>
            <a:ext cx="3373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Would you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CB8E8-06EC-441A-8B93-A52072350614}"/>
              </a:ext>
            </a:extLst>
          </p:cNvPr>
          <p:cNvSpPr/>
          <p:nvPr/>
        </p:nvSpPr>
        <p:spPr>
          <a:xfrm>
            <a:off x="4899197" y="1738268"/>
            <a:ext cx="2427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give up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C26E8D-8DDD-4794-8019-0D7A0036FEF7}"/>
              </a:ext>
            </a:extLst>
          </p:cNvPr>
          <p:cNvSpPr/>
          <p:nvPr/>
        </p:nvSpPr>
        <p:spPr>
          <a:xfrm>
            <a:off x="7975263" y="1738268"/>
            <a:ext cx="3339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everything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8A594-C092-48B4-9F6F-4D5E064A04A7}"/>
              </a:ext>
            </a:extLst>
          </p:cNvPr>
          <p:cNvSpPr/>
          <p:nvPr/>
        </p:nvSpPr>
        <p:spPr>
          <a:xfrm>
            <a:off x="914879" y="2933196"/>
            <a:ext cx="25026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have</a:t>
            </a:r>
            <a:endParaRPr 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85CE5-1454-4B4F-A70F-938402DA6379}"/>
              </a:ext>
            </a:extLst>
          </p:cNvPr>
          <p:cNvSpPr/>
          <p:nvPr/>
        </p:nvSpPr>
        <p:spPr>
          <a:xfrm>
            <a:off x="4250400" y="2933195"/>
            <a:ext cx="47484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</a:t>
            </a:r>
            <a:r>
              <a:rPr lang="en-US" sz="4800" b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kingdom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B77393-FD97-4AC8-91E2-D3A4FE0C7C82}"/>
              </a:ext>
            </a:extLst>
          </p:cNvPr>
          <p:cNvSpPr/>
          <p:nvPr/>
        </p:nvSpPr>
        <p:spPr>
          <a:xfrm>
            <a:off x="914879" y="4253201"/>
            <a:ext cx="54345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inside your heart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8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034CF0-2006-144C-A973-5F87D76E1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3367" y="-15798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3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824949" y="1868874"/>
            <a:ext cx="10186445" cy="2333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It was hidden under the ground, but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very valuable.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16A101-8882-814D-A63F-DE9579028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7389" y="-19949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971472"/>
            <a:ext cx="10186445" cy="167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hid it again.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FB6BED-F770-2C45-BA8E-5A082BD3F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6070" y="-1617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592107"/>
            <a:ext cx="10186445" cy="4124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The man wanted that unseen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treasure, but the field cost a lot of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money.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7D0091-A25C-AA43-8976-1C1A79B1F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664" y="-1626030"/>
            <a:ext cx="812800" cy="8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971472"/>
            <a:ext cx="10186445" cy="1606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Did he forget about it?  No way!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E2B8E9-F546-314C-9DF6-D7F219871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9146" y="-1527228"/>
            <a:ext cx="812800" cy="6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2777" y="1869352"/>
            <a:ext cx="10186445" cy="2702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He went home and sold his house,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latin typeface="Century Gothic" panose="020B0502020202020204" pitchFamily="34" charset="0"/>
              </a:rPr>
              <a:t>his furniture, and his silver trays.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0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6314661"/>
            <a:ext cx="12192000" cy="530894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10664913" y="-1182175"/>
            <a:ext cx="868809" cy="86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DB3060-E5CF-D641-95C3-CE31CC9D0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5630" y="-16841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560</Words>
  <Application>Microsoft Office PowerPoint</Application>
  <PresentationFormat>Widescreen</PresentationFormat>
  <Paragraphs>148</Paragraphs>
  <Slides>47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Question 4</vt:lpstr>
      <vt:lpstr>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84</cp:revision>
  <dcterms:created xsi:type="dcterms:W3CDTF">2018-11-05T14:58:35Z</dcterms:created>
  <dcterms:modified xsi:type="dcterms:W3CDTF">2019-02-21T17:53:58Z</dcterms:modified>
</cp:coreProperties>
</file>