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3" r:id="rId2"/>
    <p:sldId id="272" r:id="rId3"/>
    <p:sldId id="334" r:id="rId4"/>
    <p:sldId id="339" r:id="rId5"/>
    <p:sldId id="340" r:id="rId6"/>
    <p:sldId id="325" r:id="rId7"/>
    <p:sldId id="326" r:id="rId8"/>
    <p:sldId id="297" r:id="rId9"/>
    <p:sldId id="329" r:id="rId10"/>
    <p:sldId id="337" r:id="rId11"/>
    <p:sldId id="338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079" autoAdjust="0"/>
    <p:restoredTop sz="94280" autoAdjust="0"/>
  </p:normalViewPr>
  <p:slideViewPr>
    <p:cSldViewPr snapToGrid="0">
      <p:cViewPr varScale="1">
        <p:scale>
          <a:sx n="63" d="100"/>
          <a:sy n="63" d="100"/>
        </p:scale>
        <p:origin x="176" y="2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8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audio" Target="../media/media29.m4a"/><Relationship Id="rId5" Type="http://schemas.microsoft.com/office/2007/relationships/media" Target="../media/media29.m4a"/><Relationship Id="rId4" Type="http://schemas.openxmlformats.org/officeDocument/2006/relationships/audio" Target="../media/media28.m4a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1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audio" Target="../media/media32.m4a"/><Relationship Id="rId5" Type="http://schemas.microsoft.com/office/2007/relationships/media" Target="../media/media32.m4a"/><Relationship Id="rId4" Type="http://schemas.openxmlformats.org/officeDocument/2006/relationships/audio" Target="../media/media31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p3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1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2.m4a"/><Relationship Id="rId5" Type="http://schemas.microsoft.com/office/2007/relationships/media" Target="../media/media12.m4a"/><Relationship Id="rId10" Type="http://schemas.openxmlformats.org/officeDocument/2006/relationships/image" Target="../media/image2.png"/><Relationship Id="rId4" Type="http://schemas.openxmlformats.org/officeDocument/2006/relationships/audio" Target="../media/media11.m4a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4.m4a"/><Relationship Id="rId5" Type="http://schemas.microsoft.com/office/2007/relationships/media" Target="../media/media14.m4a"/><Relationship Id="rId10" Type="http://schemas.openxmlformats.org/officeDocument/2006/relationships/image" Target="../media/image2.png"/><Relationship Id="rId4" Type="http://schemas.openxmlformats.org/officeDocument/2006/relationships/audio" Target="../media/media13.m4a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17.mp3"/><Relationship Id="rId13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openxmlformats.org/officeDocument/2006/relationships/audio" Target="NULL" TargetMode="External"/><Relationship Id="rId12" Type="http://schemas.openxmlformats.org/officeDocument/2006/relationships/image" Target="../media/image3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audio" Target="../media/media16.mp3"/><Relationship Id="rId11" Type="http://schemas.openxmlformats.org/officeDocument/2006/relationships/slideLayout" Target="../slideLayouts/slideLayout2.xml"/><Relationship Id="rId5" Type="http://schemas.microsoft.com/office/2007/relationships/media" Target="../media/media16.mp3"/><Relationship Id="rId10" Type="http://schemas.openxmlformats.org/officeDocument/2006/relationships/audio" Target="../media/media18.m4a"/><Relationship Id="rId4" Type="http://schemas.openxmlformats.org/officeDocument/2006/relationships/audio" Target="../media/media3.mp3"/><Relationship Id="rId9" Type="http://schemas.microsoft.com/office/2007/relationships/media" Target="../media/media18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3" Type="http://schemas.microsoft.com/office/2007/relationships/media" Target="../media/media20.m4a"/><Relationship Id="rId7" Type="http://schemas.microsoft.com/office/2007/relationships/media" Target="../media/media22.m4a"/><Relationship Id="rId12" Type="http://schemas.openxmlformats.org/officeDocument/2006/relationships/image" Target="../media/image2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audio" Target="../media/media21.m4a"/><Relationship Id="rId11" Type="http://schemas.openxmlformats.org/officeDocument/2006/relationships/image" Target="../media/image4.png"/><Relationship Id="rId5" Type="http://schemas.microsoft.com/office/2007/relationships/media" Target="../media/media21.m4a"/><Relationship Id="rId10" Type="http://schemas.openxmlformats.org/officeDocument/2006/relationships/image" Target="../media/image3.png"/><Relationship Id="rId4" Type="http://schemas.openxmlformats.org/officeDocument/2006/relationships/audio" Target="../media/media20.m4a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6.m4a"/><Relationship Id="rId3" Type="http://schemas.openxmlformats.org/officeDocument/2006/relationships/audio" Target="NULL" TargetMode="External"/><Relationship Id="rId7" Type="http://schemas.microsoft.com/office/2007/relationships/media" Target="../media/media26.m4a"/><Relationship Id="rId12" Type="http://schemas.openxmlformats.org/officeDocument/2006/relationships/image" Target="../media/image2.png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audio" Target="../media/media25.m4a"/><Relationship Id="rId11" Type="http://schemas.openxmlformats.org/officeDocument/2006/relationships/image" Target="../media/image4.png"/><Relationship Id="rId5" Type="http://schemas.microsoft.com/office/2007/relationships/media" Target="../media/media25.m4a"/><Relationship Id="rId10" Type="http://schemas.openxmlformats.org/officeDocument/2006/relationships/image" Target="../media/image3.png"/><Relationship Id="rId4" Type="http://schemas.microsoft.com/office/2007/relationships/media" Target="../media/media24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46041" y="2832257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32470" y="1721949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02068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889519"/>
            <a:ext cx="6144322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063D55B-7831-4279-B0E9-682F51248367}"/>
              </a:ext>
            </a:extLst>
          </p:cNvPr>
          <p:cNvSpPr txBox="1"/>
          <p:nvPr/>
        </p:nvSpPr>
        <p:spPr>
          <a:xfrm>
            <a:off x="22303" y="564540"/>
            <a:ext cx="8813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charset="0"/>
                <a:ea typeface="Century Gothic" charset="0"/>
                <a:cs typeface="Century Gothic" charset="0"/>
              </a:rPr>
              <a:t>11. Jesus Loves a Short, Bad Man</a:t>
            </a:r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05" y="2139425"/>
            <a:ext cx="2497286" cy="310834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650C74-5319-0744-9985-D664E76FBC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-1752454"/>
            <a:ext cx="812800" cy="8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061" y="837999"/>
            <a:ext cx="301424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could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should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money	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C00D53-8B23-434F-AB15-34E6A9E1AA7D}"/>
              </a:ext>
            </a:extLst>
          </p:cNvPr>
          <p:cNvSpPr txBox="1"/>
          <p:nvPr/>
        </p:nvSpPr>
        <p:spPr>
          <a:xfrm>
            <a:off x="5248312" y="831718"/>
            <a:ext cx="2449550" cy="367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very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walk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come</a:t>
            </a:r>
          </a:p>
        </p:txBody>
      </p:sp>
      <p:pic>
        <p:nvPicPr>
          <p:cNvPr id="3" name="could.should.mon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80743" y="4487204"/>
            <a:ext cx="812800" cy="812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40861" y="4451192"/>
            <a:ext cx="1397372" cy="83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was.very.wal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90411" y="4334329"/>
            <a:ext cx="812800" cy="812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199143" y="4252658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7A1619-1257-C942-921D-9E3F539544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65600" y="-581040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DA59F6-04F8-5843-A924-50710DFF6BF7}"/>
              </a:ext>
            </a:extLst>
          </p:cNvPr>
          <p:cNvSpPr/>
          <p:nvPr/>
        </p:nvSpPr>
        <p:spPr>
          <a:xfrm>
            <a:off x="6825486" y="-1384294"/>
            <a:ext cx="842035" cy="6908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743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4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12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1011" y="761974"/>
            <a:ext cx="3014241" cy="367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have 		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saw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58532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C00D53-8B23-434F-AB15-34E6A9E1AA7D}"/>
              </a:ext>
            </a:extLst>
          </p:cNvPr>
          <p:cNvSpPr txBox="1"/>
          <p:nvPr/>
        </p:nvSpPr>
        <p:spPr>
          <a:xfrm>
            <a:off x="5128591" y="761974"/>
            <a:ext cx="3109116" cy="2427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give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thought</a:t>
            </a:r>
          </a:p>
        </p:txBody>
      </p:sp>
      <p:pic>
        <p:nvPicPr>
          <p:cNvPr id="3" name="have.saw.gi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39254" y="4484656"/>
            <a:ext cx="812800" cy="812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23698" y="4374879"/>
            <a:ext cx="928356" cy="965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hought.loves.poo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46862" y="4374879"/>
            <a:ext cx="812800" cy="812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94639" y="4204026"/>
            <a:ext cx="1472731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29D5CE-8D42-0F48-BCC1-C90F4A79918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72084" y="-253765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1CBF5-8F11-7247-A12A-ED07A88738EF}"/>
              </a:ext>
            </a:extLst>
          </p:cNvPr>
          <p:cNvSpPr/>
          <p:nvPr/>
        </p:nvSpPr>
        <p:spPr>
          <a:xfrm>
            <a:off x="6825486" y="-1384294"/>
            <a:ext cx="842035" cy="6908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377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wd">
                                    <p:tmPct val="15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12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506" y="-1147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5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136" y="2066168"/>
            <a:ext cx="4928266" cy="1360078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>
                <a:latin typeface="Century Gothic" panose="020B0502020202020204" pitchFamily="34" charset="0"/>
              </a:rPr>
              <a:t>char</a:t>
            </a:r>
            <a:r>
              <a:rPr lang="en-US" sz="5000" b="1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endParaRPr lang="en-US" sz="45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B0A9F5-1053-274C-939C-9ED8CBDA8D6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94869" y="-3082926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0D1AEC-B157-3F4A-9269-8E94B27FFD43}"/>
              </a:ext>
            </a:extLst>
          </p:cNvPr>
          <p:cNvSpPr/>
          <p:nvPr/>
        </p:nvSpPr>
        <p:spPr>
          <a:xfrm>
            <a:off x="7523976" y="-1013816"/>
            <a:ext cx="842035" cy="67695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784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33679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pic>
        <p:nvPicPr>
          <p:cNvPr id="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106170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23539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68293" y="2462543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cli</a:t>
            </a:r>
            <a:r>
              <a:rPr lang="en-US" sz="4800" b="1" dirty="0">
                <a:latin typeface="Century Gothic" panose="020B0502020202020204" pitchFamily="34" charset="0"/>
              </a:rPr>
              <a:t>mb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6825486" y="-1384294"/>
            <a:ext cx="842035" cy="6908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F781CF-18A2-5F4A-96EE-18A6EA700E4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07874" y="-17641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696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22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pic>
        <p:nvPicPr>
          <p:cNvPr id="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0406" y="106170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23539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77818" y="1993313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wa</a:t>
            </a:r>
            <a:r>
              <a:rPr lang="en-US" sz="4800" b="1" dirty="0">
                <a:latin typeface="Century Gothic" panose="020B0502020202020204" pitchFamily="34" charset="0"/>
              </a:rPr>
              <a:t>l</a:t>
            </a:r>
            <a:r>
              <a:rPr lang="en-US" sz="4800" dirty="0">
                <a:latin typeface="Century Gothic" panose="020B0502020202020204" pitchFamily="34" charset="0"/>
              </a:rPr>
              <a:t>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3277928" y="3316683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ha</a:t>
            </a:r>
            <a:r>
              <a:rPr lang="en-US" sz="4800" b="1" dirty="0">
                <a:latin typeface="Century Gothic" panose="020B0502020202020204" pitchFamily="34" charset="0"/>
              </a:rPr>
              <a:t>l</a:t>
            </a:r>
            <a:r>
              <a:rPr lang="en-US" sz="4800" dirty="0"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7570647" y="-1653640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34086" y="4497698"/>
            <a:ext cx="812800" cy="812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63131" y="4147680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2C48AF-6945-C74F-A656-DEFBE36C3B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17033" y="-20214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844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21" grpId="0"/>
      <p:bldP spid="20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pic>
        <p:nvPicPr>
          <p:cNvPr id="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0406" y="106170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23539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76591" y="1749457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Jericho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64596" y="2764542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Zacchaeus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3176591" y="3838154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climb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7550323" y="-1392904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23200" y="4455937"/>
            <a:ext cx="812800" cy="812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42807" y="4187681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461751-B646-3842-B0EA-AB8180CB4E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09297" y="-15143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0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entury Gothic" panose="020B0502020202020204" pitchFamily="34" charset="0"/>
              </a:rPr>
              <a:t>These words do not follow phonetic patterns.</a:t>
            </a:r>
            <a:endParaRPr lang="en-US" sz="2700" b="1" dirty="0">
              <a:latin typeface="Century Gothic" panose="020B0502020202020204" pitchFamily="34" charset="0"/>
            </a:endParaRP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83836" y="3126169"/>
            <a:ext cx="225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said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0680" y="3125316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was</a:t>
            </a:r>
          </a:p>
        </p:txBody>
      </p:sp>
      <p:pic>
        <p:nvPicPr>
          <p:cNvPr id="6" name="part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33994" y="4941939"/>
            <a:ext cx="609600" cy="609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225333" y="4633944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NW-p1">
            <a:hlinkClick r:id="" action="ppaction://media"/>
            <a:extLst>
              <a:ext uri="{FF2B5EF4-FFF2-40B4-BE49-F238E27FC236}">
                <a16:creationId xmlns:a16="http://schemas.microsoft.com/office/drawing/2014/main" id="{4347AD83-172D-459D-B62F-4F282DC7BD0B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end="4985.3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55651" y="660375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3E9699-06CB-4D3B-A4C1-E28B3EFCE747}"/>
              </a:ext>
            </a:extLst>
          </p:cNvPr>
          <p:cNvSpPr/>
          <p:nvPr/>
        </p:nvSpPr>
        <p:spPr>
          <a:xfrm>
            <a:off x="200406" y="602154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CE40D3-F279-AB46-BF7E-05D44DDD3A6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72000" y="-1483066"/>
            <a:ext cx="812800" cy="812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B11BE19-E294-3C47-A9E5-B20D0F950F32}"/>
              </a:ext>
            </a:extLst>
          </p:cNvPr>
          <p:cNvSpPr/>
          <p:nvPr/>
        </p:nvSpPr>
        <p:spPr>
          <a:xfrm>
            <a:off x="6825486" y="-1384294"/>
            <a:ext cx="842035" cy="6908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11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98485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4" grpId="0" build="p"/>
      <p:bldP spid="2" grpId="0"/>
      <p:bldP spid="5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83949" y="900420"/>
            <a:ext cx="17142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is.to.tod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20452" y="4494295"/>
            <a:ext cx="812800" cy="812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07158" y="4459250"/>
            <a:ext cx="812800" cy="812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46188" y="4170499"/>
            <a:ext cx="1276970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67209" y="4408476"/>
            <a:ext cx="1238219" cy="946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ED0607-06F7-9440-AF71-034B40BBFAF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119385" y="-1414738"/>
            <a:ext cx="812800" cy="812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3A9FCB-C8A4-0445-B9DF-00AD26A582D0}"/>
              </a:ext>
            </a:extLst>
          </p:cNvPr>
          <p:cNvSpPr txBox="1"/>
          <p:nvPr/>
        </p:nvSpPr>
        <p:spPr>
          <a:xfrm>
            <a:off x="1844403" y="2189289"/>
            <a:ext cx="17538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to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8DA30E-30B7-BD41-B969-ACB6EE8921E9}"/>
              </a:ext>
            </a:extLst>
          </p:cNvPr>
          <p:cNvSpPr txBox="1"/>
          <p:nvPr/>
        </p:nvSpPr>
        <p:spPr>
          <a:xfrm>
            <a:off x="1774639" y="3536031"/>
            <a:ext cx="249056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today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911E19-A212-DF43-BD57-D6E1010F3854}"/>
              </a:ext>
            </a:extLst>
          </p:cNvPr>
          <p:cNvSpPr/>
          <p:nvPr/>
        </p:nvSpPr>
        <p:spPr>
          <a:xfrm>
            <a:off x="5525200" y="3553032"/>
            <a:ext cx="2993158" cy="118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one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3AEDE8-47D7-D549-A929-DD0445E22BC6}"/>
              </a:ext>
            </a:extLst>
          </p:cNvPr>
          <p:cNvSpPr/>
          <p:nvPr/>
        </p:nvSpPr>
        <p:spPr>
          <a:xfrm>
            <a:off x="5525200" y="2268317"/>
            <a:ext cx="1881134" cy="118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any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2C9D49-9964-3949-87FD-AFFD32DEEBFC}"/>
              </a:ext>
            </a:extLst>
          </p:cNvPr>
          <p:cNvSpPr txBox="1"/>
          <p:nvPr/>
        </p:nvSpPr>
        <p:spPr>
          <a:xfrm>
            <a:off x="8003969" y="2398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33BAF8-B654-8243-ADE9-5FF2250CFB94}"/>
              </a:ext>
            </a:extLst>
          </p:cNvPr>
          <p:cNvSpPr/>
          <p:nvPr/>
        </p:nvSpPr>
        <p:spPr>
          <a:xfrm>
            <a:off x="5525200" y="801462"/>
            <a:ext cx="1881134" cy="118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into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311E31-1680-574E-A970-91C13930E8CC}"/>
              </a:ext>
            </a:extLst>
          </p:cNvPr>
          <p:cNvSpPr/>
          <p:nvPr/>
        </p:nvSpPr>
        <p:spPr>
          <a:xfrm>
            <a:off x="6825486" y="-1384294"/>
            <a:ext cx="842035" cy="6908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7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2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713" y="795845"/>
            <a:ext cx="253924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as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is		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your </a:t>
            </a:r>
          </a:p>
        </p:txBody>
      </p:sp>
      <p:pic>
        <p:nvPicPr>
          <p:cNvPr id="3" name="part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810" y="4970114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25333" y="4633944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NW-p3">
            <a:hlinkClick r:id="" action="ppaction://media"/>
            <a:extLst>
              <a:ext uri="{FF2B5EF4-FFF2-40B4-BE49-F238E27FC236}">
                <a16:creationId xmlns:a16="http://schemas.microsoft.com/office/drawing/2014/main" id="{5381C0C9-0C0A-4FFA-BCA0-D06D9AB93C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09.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9183" y="79584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A8206F-9DB6-4D5F-BE92-97F22C4ED9EF}"/>
              </a:ext>
            </a:extLst>
          </p:cNvPr>
          <p:cNvSpPr/>
          <p:nvPr/>
        </p:nvSpPr>
        <p:spPr>
          <a:xfrm>
            <a:off x="201799" y="755232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C00D53-8B23-434F-AB15-34E6A9E1AA7D}"/>
              </a:ext>
            </a:extLst>
          </p:cNvPr>
          <p:cNvSpPr txBox="1"/>
          <p:nvPr/>
        </p:nvSpPr>
        <p:spPr>
          <a:xfrm>
            <a:off x="4942518" y="697516"/>
            <a:ext cx="2544249" cy="367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climb		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poor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loves</a:t>
            </a:r>
          </a:p>
        </p:txBody>
      </p:sp>
      <p:pic>
        <p:nvPicPr>
          <p:cNvPr id="16" name="said.climb.com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22035" y="4321308"/>
            <a:ext cx="812800" cy="812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191286" y="4177241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61DAE0-81AB-8447-B0F0-9DE7C7BD303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34161" y="-1724803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93B25E-E6A2-054D-BD11-E42B7467750C}"/>
              </a:ext>
            </a:extLst>
          </p:cNvPr>
          <p:cNvSpPr/>
          <p:nvPr/>
        </p:nvSpPr>
        <p:spPr>
          <a:xfrm>
            <a:off x="6825486" y="-1384294"/>
            <a:ext cx="842035" cy="6908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750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8125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47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4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47734</TotalTime>
  <Words>76</Words>
  <Application>Microsoft Macintosh PowerPoint</Application>
  <PresentationFormat>On-screen Show (16:10)</PresentationFormat>
  <Paragraphs>46</Paragraphs>
  <Slides>11</Slides>
  <Notes>0</Notes>
  <HiddenSlides>0</HiddenSlides>
  <MMClips>35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Other Sounds – Soft G</vt:lpstr>
      <vt:lpstr>PowerPoint Presentation</vt:lpstr>
      <vt:lpstr>Silent Letters</vt:lpstr>
      <vt:lpstr>Silent Letters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252</cp:revision>
  <dcterms:created xsi:type="dcterms:W3CDTF">2017-01-10T01:35:56Z</dcterms:created>
  <dcterms:modified xsi:type="dcterms:W3CDTF">2018-03-17T18:39:54Z</dcterms:modified>
</cp:coreProperties>
</file>