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258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433" r:id="rId13"/>
    <p:sldId id="434" r:id="rId14"/>
    <p:sldId id="394" r:id="rId15"/>
    <p:sldId id="435" r:id="rId16"/>
    <p:sldId id="436" r:id="rId17"/>
    <p:sldId id="396" r:id="rId18"/>
    <p:sldId id="476" r:id="rId19"/>
    <p:sldId id="494" r:id="rId20"/>
    <p:sldId id="495" r:id="rId21"/>
    <p:sldId id="496" r:id="rId22"/>
    <p:sldId id="497" r:id="rId23"/>
    <p:sldId id="498" r:id="rId24"/>
    <p:sldId id="499" r:id="rId25"/>
    <p:sldId id="500" r:id="rId26"/>
    <p:sldId id="501" r:id="rId27"/>
    <p:sldId id="502" r:id="rId28"/>
    <p:sldId id="503" r:id="rId29"/>
    <p:sldId id="504" r:id="rId30"/>
    <p:sldId id="448" r:id="rId31"/>
    <p:sldId id="449" r:id="rId32"/>
    <p:sldId id="450" r:id="rId33"/>
    <p:sldId id="451" r:id="rId34"/>
    <p:sldId id="452" r:id="rId35"/>
    <p:sldId id="453" r:id="rId36"/>
    <p:sldId id="362" r:id="rId37"/>
    <p:sldId id="409" r:id="rId38"/>
    <p:sldId id="410" r:id="rId39"/>
    <p:sldId id="412" r:id="rId40"/>
    <p:sldId id="411" r:id="rId41"/>
    <p:sldId id="438" r:id="rId42"/>
    <p:sldId id="439" r:id="rId43"/>
    <p:sldId id="466" r:id="rId44"/>
    <p:sldId id="467" r:id="rId45"/>
    <p:sldId id="468" r:id="rId46"/>
    <p:sldId id="469" r:id="rId47"/>
    <p:sldId id="470" r:id="rId48"/>
    <p:sldId id="472" r:id="rId49"/>
    <p:sldId id="473" r:id="rId50"/>
    <p:sldId id="474" r:id="rId51"/>
    <p:sldId id="475" r:id="rId52"/>
    <p:sldId id="479" r:id="rId53"/>
    <p:sldId id="480" r:id="rId54"/>
    <p:sldId id="482" r:id="rId55"/>
    <p:sldId id="483" r:id="rId56"/>
    <p:sldId id="484" r:id="rId57"/>
    <p:sldId id="485" r:id="rId58"/>
    <p:sldId id="486" r:id="rId59"/>
    <p:sldId id="487" r:id="rId60"/>
    <p:sldId id="488" r:id="rId61"/>
    <p:sldId id="489" r:id="rId62"/>
    <p:sldId id="490" r:id="rId63"/>
    <p:sldId id="491" r:id="rId64"/>
    <p:sldId id="492" r:id="rId65"/>
    <p:sldId id="493" r:id="rId66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C1414"/>
    <a:srgbClr val="ED7D31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66" autoAdjust="0"/>
    <p:restoredTop sz="94280" autoAdjust="0"/>
  </p:normalViewPr>
  <p:slideViewPr>
    <p:cSldViewPr snapToGrid="0">
      <p:cViewPr varScale="1">
        <p:scale>
          <a:sx n="106" d="100"/>
          <a:sy n="106" d="100"/>
        </p:scale>
        <p:origin x="184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3.mp3"/><Relationship Id="rId7" Type="http://schemas.openxmlformats.org/officeDocument/2006/relationships/slideLayout" Target="../slideLayouts/slideLayout2.xml"/><Relationship Id="rId2" Type="http://schemas.microsoft.com/office/2007/relationships/media" Target="../media/media32.mp3"/><Relationship Id="rId1" Type="http://schemas.openxmlformats.org/officeDocument/2006/relationships/audio" Target="NULL" TargetMode="External"/><Relationship Id="rId6" Type="http://schemas.openxmlformats.org/officeDocument/2006/relationships/audio" Target="../media/media34.m4a"/><Relationship Id="rId5" Type="http://schemas.microsoft.com/office/2007/relationships/media" Target="../media/media34.m4a"/><Relationship Id="rId4" Type="http://schemas.openxmlformats.org/officeDocument/2006/relationships/audio" Target="../media/media33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7" Type="http://schemas.openxmlformats.org/officeDocument/2006/relationships/image" Target="../media/image2.png"/><Relationship Id="rId2" Type="http://schemas.microsoft.com/office/2007/relationships/media" Target="../media/media35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41520" y="2294974"/>
            <a:ext cx="4084799" cy="2333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827" y="-754002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04989" y="534687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234176" y="1878568"/>
            <a:ext cx="8263207" cy="6061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4A26BD-0202-4D46-A2AF-0584AC985AAB}"/>
              </a:ext>
            </a:extLst>
          </p:cNvPr>
          <p:cNvSpPr txBox="1"/>
          <p:nvPr/>
        </p:nvSpPr>
        <p:spPr>
          <a:xfrm>
            <a:off x="3611973" y="311468"/>
            <a:ext cx="4713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50. I Am Alive: Prayer</a:t>
            </a:r>
          </a:p>
        </p:txBody>
      </p:sp>
      <p:pic>
        <p:nvPicPr>
          <p:cNvPr id="17" name="Picture 16" descr="../../01_SyllableBible/IVANSdrawings/ImagesForReadWithMeBible/FINAL_sent_to_FreeBibleImages_300dpi/49_53_I_Am_Alive/49_DadBoyPray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94" y="2177370"/>
            <a:ext cx="2330450" cy="2950009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D67775-469F-C946-822C-35127B9F0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416" y="-10079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uiExpand="1" build="p"/>
      <p:bldP spid="13" grpId="0" animBg="1"/>
      <p:bldP spid="1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2800" y="1286587"/>
            <a:ext cx="8059479" cy="353543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 waiting.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275191" y="-994891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7D7063-4826-C548-8F3C-AB76B3C73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908" y="-9948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6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3" y="885317"/>
            <a:ext cx="7997322" cy="28276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Let’s make sure our prayers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not just about us.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818796" y="-1369296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FF25F9-CE13-944E-BF5D-5F6E9ECEC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416" y="-10630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29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1296" y="1132115"/>
            <a:ext cx="8852704" cy="2471002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</a:rPr>
              <a:t>Prayers can often sound like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</a:rPr>
              <a:t>this: “Dear God, Give me this.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983896" y="-1242174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78851C-3237-E642-AF61-E222A070D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254" y="-1053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896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6926" y="1837620"/>
            <a:ext cx="7654084" cy="2367470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me that. Amen.” 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866977" y="-101947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3D5DFD-39D0-B44C-ADE6-5A5413FD9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756" y="-10675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450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6517" y="1174601"/>
            <a:ext cx="9217070" cy="23395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Ouch! God is not our servant. 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497854" y="-1275259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93867F-ACF4-314E-9BF6-800F6E7AF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1892" y="-9787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6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2159" y="1432878"/>
            <a:ext cx="7783032" cy="2328926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his servants.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275191" y="-1193257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3B4BAF-421A-2E45-8308-DECB88D86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297" y="-10614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20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4830" y="1180501"/>
            <a:ext cx="8952614" cy="304777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to follow this prayer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pattern.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02011" y="-1141673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43036D-C90E-9D4B-8998-FC7FCFCD6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87" y="-13899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96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395329"/>
            <a:ext cx="8566915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will help you grow into 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mighty, praying Christian.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A767C2-BC0A-CB45-ACD3-79701F524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487" y="-11187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24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395329"/>
            <a:ext cx="8566915" cy="2111052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I P-R-A-Y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FD131B-0A04-AE47-AAA7-6B242A1EE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048" y="-12935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503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163109"/>
            <a:ext cx="8566915" cy="327297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sorry.”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 by telling God the sins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you’ve been doing.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EE583F-453D-8745-B372-CF2EA385D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048" y="-1201910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C69B24-53F9-4760-8639-27EB400D879E}"/>
              </a:ext>
            </a:extLst>
          </p:cNvPr>
          <p:cNvSpPr/>
          <p:nvPr/>
        </p:nvSpPr>
        <p:spPr>
          <a:xfrm>
            <a:off x="573432" y="1385585"/>
            <a:ext cx="619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674510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0814" y="1358535"/>
            <a:ext cx="7507825" cy="31688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a Christian, praying 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like air.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488639" y="-124723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D90A7B-2994-2E43-BB42-1449EACDE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074" y="-10167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 advAuto="150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395329"/>
            <a:ext cx="8566915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honesty opens his ears.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C23E86-EB46-2E49-976F-8C6432F32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968" y="-10088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246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395329"/>
            <a:ext cx="8566915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raise him!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 him how amazing he is.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80824D-8874-CA4E-9000-19E10B5EB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2029" y="-1060173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A627C2-57B7-46B8-8809-1AE1103DFB63}"/>
              </a:ext>
            </a:extLst>
          </p:cNvPr>
          <p:cNvSpPr/>
          <p:nvPr/>
        </p:nvSpPr>
        <p:spPr>
          <a:xfrm>
            <a:off x="577085" y="1619629"/>
            <a:ext cx="556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861949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395329"/>
            <a:ext cx="8566915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 him a praise song.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B2A34C-A1AC-A942-B031-CBC34DB7C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3546" y="-11187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060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395329"/>
            <a:ext cx="8566915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makes him happy.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2F6981-5E2E-E54D-8FEE-B7112F609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8962" y="-12935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293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639" y="1185261"/>
            <a:ext cx="7355950" cy="335242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ejoice!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him for prayers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answers.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7CEAB3-0339-114E-9C83-94C5E6E6E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4184" y="-1084280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81FDA3-A093-4306-B72A-4DC929D86B2A}"/>
              </a:ext>
            </a:extLst>
          </p:cNvPr>
          <p:cNvSpPr/>
          <p:nvPr/>
        </p:nvSpPr>
        <p:spPr>
          <a:xfrm>
            <a:off x="1219639" y="1408453"/>
            <a:ext cx="5116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53279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3584" y="863988"/>
            <a:ext cx="7949075" cy="35844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him for help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for what you would like.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48B0D9-6948-4A42-B6B0-A1D40CACF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832" y="-1177410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AB7967-30F9-4608-A37B-B5C855715833}"/>
              </a:ext>
            </a:extLst>
          </p:cNvPr>
          <p:cNvSpPr/>
          <p:nvPr/>
        </p:nvSpPr>
        <p:spPr>
          <a:xfrm>
            <a:off x="663585" y="1088288"/>
            <a:ext cx="5415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862828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395329"/>
            <a:ext cx="8566915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 your Father.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BF5D7F-4864-7E41-8A20-EFEE529AB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044" y="-10601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372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202" y="1322757"/>
            <a:ext cx="8991798" cy="2111052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He wants to bless and help you.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B56CFD-19CE-F542-AE14-2AEBB87CC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043" y="-1303969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63C194-1581-4061-A69E-56D92D6443BB}"/>
              </a:ext>
            </a:extLst>
          </p:cNvPr>
          <p:cNvSpPr/>
          <p:nvPr/>
        </p:nvSpPr>
        <p:spPr>
          <a:xfrm>
            <a:off x="1048694" y="1250396"/>
            <a:ext cx="1794081" cy="846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wants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670002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193419"/>
            <a:ext cx="8566915" cy="3399915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71800" algn="ctr"/>
              </a:tabLst>
            </a:pPr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Y</a:t>
            </a: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es.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71800" algn="ctr"/>
              </a:tabLst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Listen for his voice.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71800" algn="ctr"/>
              </a:tabLst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“Yes, God, I want to obey.”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CAEC15-0C91-B14C-8E9F-FB79A4EB6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562" y="-1217070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4725D0-3556-4915-895F-4DF584313928}"/>
              </a:ext>
            </a:extLst>
          </p:cNvPr>
          <p:cNvSpPr/>
          <p:nvPr/>
        </p:nvSpPr>
        <p:spPr>
          <a:xfrm>
            <a:off x="577085" y="1412445"/>
            <a:ext cx="5341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408474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085" y="1395329"/>
            <a:ext cx="8566915" cy="2111052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Each and every day, God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hears you when you pray.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F97DB2-AEC3-CD4E-ACDA-01413B119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65" y="-11187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61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2512" y="1338282"/>
            <a:ext cx="7518976" cy="309080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our breath.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897083" y="-1387832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6C48D1-4824-5F47-ABAD-29321D7CF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9027" y="-10028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3529" y="2127425"/>
            <a:ext cx="4275998" cy="2286000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is prayer?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82E96B-BA6F-6D45-B630-D8850E926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540" y="-1018488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919840-A4A6-44EF-8ABD-5E1695A41638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2010" y="2005166"/>
            <a:ext cx="8631989" cy="2764929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Why is prayer important for you and God?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685B40-590A-CC43-97DE-FB0B16E90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762" y="-122057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2AEB0B-F99B-4C54-9910-696564BBCE0D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build="p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9161" y="1999342"/>
            <a:ext cx="7676297" cy="194443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praise songs do you know? 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CC1245-D1E5-6F4C-B27B-AEA6206BB5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6476" y="-1173198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677417-49EB-4941-8B53-8C1A68DC36E4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68626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9284" y="1943223"/>
            <a:ext cx="8165432" cy="2628922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Why is the I P-R-A-Y prayer pattern good to learn?</a:t>
            </a:r>
          </a:p>
        </p:txBody>
      </p:sp>
      <p:pic>
        <p:nvPicPr>
          <p:cNvPr id="2" name="Q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28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7951" y="48731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8328" y="466059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5EA813-FA8B-F747-85D0-B0A40B43FE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633" y="-139046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951AEE-CE11-4734-9A60-B676F3C2E81E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8409"/>
            <a:ext cx="9144000" cy="706772"/>
          </a:xfrm>
          <a:ln w="381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2261" y="1163013"/>
            <a:ext cx="8463688" cy="44049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Lord Jesus,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I</a:t>
            </a:r>
            <a:r>
              <a:rPr lang="en-US" sz="2800" dirty="0">
                <a:latin typeface="Century Gothic" panose="020B0502020202020204" pitchFamily="34" charset="0"/>
              </a:rPr>
              <a:t> am sorry for my sins, like not obeying.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P</a:t>
            </a:r>
            <a:r>
              <a:rPr lang="en-US" sz="2800" dirty="0">
                <a:latin typeface="Century Gothic" panose="020B0502020202020204" pitchFamily="34" charset="0"/>
              </a:rPr>
              <a:t>raise to you for being so kind and forgiving.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R</a:t>
            </a:r>
            <a:r>
              <a:rPr lang="en-US" sz="2800" dirty="0">
                <a:latin typeface="Century Gothic" panose="020B0502020202020204" pitchFamily="34" charset="0"/>
              </a:rPr>
              <a:t>ejoice! Thank you for teaching me.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</a:t>
            </a:r>
            <a:r>
              <a:rPr lang="en-US" sz="2800" dirty="0">
                <a:latin typeface="Century Gothic" panose="020B0502020202020204" pitchFamily="34" charset="0"/>
              </a:rPr>
              <a:t>sk. I am asking you to help me grow in prayer.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Y</a:t>
            </a:r>
            <a:r>
              <a:rPr lang="en-US" sz="2800" dirty="0">
                <a:latin typeface="Century Gothic" panose="020B0502020202020204" pitchFamily="34" charset="0"/>
              </a:rPr>
              <a:t>es. I will obey you. I will pray to you.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435432-F84D-BD44-8EFA-2351B5B37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7817" y="-1344128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EB8F23-C37D-4724-9BCF-9AA5BD70207B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2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6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82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7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290130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6686" y="1283507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600" b="1">
                <a:solidFill>
                  <a:prstClr val="black"/>
                </a:solidFill>
                <a:latin typeface="Century Gothic" panose="020B0502020202020204" pitchFamily="34" charset="0"/>
              </a:rPr>
              <a:t>I Am </a:t>
            </a:r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Alive</a:t>
            </a:r>
            <a:r>
              <a:rPr lang="en-US" sz="6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</a:t>
            </a:r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Prayer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D708E9-33B0-644B-8682-9DC4A2C81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520" y="-1062656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E0BB97-4F7A-45AD-B3C1-8F8AD8EB73F2}"/>
              </a:ext>
            </a:extLst>
          </p:cNvPr>
          <p:cNvSpPr/>
          <p:nvPr/>
        </p:nvSpPr>
        <p:spPr>
          <a:xfrm>
            <a:off x="8177148" y="-1118715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7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3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8258" y="1327203"/>
            <a:ext cx="3792071" cy="14911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a Christian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A2A4112-4CBE-4A94-BA16-AB9D8E9C8B2D}"/>
              </a:ext>
            </a:extLst>
          </p:cNvPr>
          <p:cNvSpPr txBox="1">
            <a:spLocks/>
          </p:cNvSpPr>
          <p:nvPr/>
        </p:nvSpPr>
        <p:spPr>
          <a:xfrm>
            <a:off x="6019341" y="1354093"/>
            <a:ext cx="303995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like air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8A083A3-D0F5-724E-88C9-4BF97B6A8E84}"/>
              </a:ext>
            </a:extLst>
          </p:cNvPr>
          <p:cNvSpPr txBox="1">
            <a:spLocks/>
          </p:cNvSpPr>
          <p:nvPr/>
        </p:nvSpPr>
        <p:spPr>
          <a:xfrm>
            <a:off x="3799498" y="1323754"/>
            <a:ext cx="1955053" cy="155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praying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A29A2B-304C-9748-ACD5-D3DCC3BA2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338" y="-107608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72A01B-3A48-D14B-AE2C-8244CCC4F26D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7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uiExpand="1" build="p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02922" y="1160334"/>
            <a:ext cx="2040493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is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3FBB661-F1C5-1B4D-A35B-9FE0F160071F}"/>
              </a:ext>
            </a:extLst>
          </p:cNvPr>
          <p:cNvSpPr txBox="1">
            <a:spLocks/>
          </p:cNvSpPr>
          <p:nvPr/>
        </p:nvSpPr>
        <p:spPr>
          <a:xfrm>
            <a:off x="3543415" y="1160334"/>
            <a:ext cx="3107660" cy="1128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 breath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E4E2E2-7B49-7F41-9F74-B16CE021A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771" y="-128306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B895CB-BF37-42C5-B484-01AD0C383842}"/>
              </a:ext>
            </a:extLst>
          </p:cNvPr>
          <p:cNvSpPr/>
          <p:nvPr/>
        </p:nvSpPr>
        <p:spPr>
          <a:xfrm>
            <a:off x="8279502" y="-124262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43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9" grpId="0" uiExpand="1" build="p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9869" y="1240814"/>
            <a:ext cx="132688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is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486364" y="1240814"/>
            <a:ext cx="321732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439E48D-A691-274D-A44F-BA59875D850D}"/>
              </a:ext>
            </a:extLst>
          </p:cNvPr>
          <p:cNvSpPr txBox="1">
            <a:spLocks/>
          </p:cNvSpPr>
          <p:nvPr/>
        </p:nvSpPr>
        <p:spPr>
          <a:xfrm>
            <a:off x="3100298" y="1240814"/>
            <a:ext cx="386524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 life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51236B-FA24-A74C-A519-181CA15D0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3951" y="-124076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8C7099-9C77-4E53-9299-799A163E1190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185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6" grpId="0" uiExpand="1" build="p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82578" y="1332880"/>
            <a:ext cx="338891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is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05FF28D-AE5B-574E-813A-1A2C17E9A53B}"/>
              </a:ext>
            </a:extLst>
          </p:cNvPr>
          <p:cNvSpPr txBox="1">
            <a:spLocks/>
          </p:cNvSpPr>
          <p:nvPr/>
        </p:nvSpPr>
        <p:spPr>
          <a:xfrm>
            <a:off x="2594643" y="1332880"/>
            <a:ext cx="344244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 best friend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05FF28D-AE5B-574E-813A-1A2C17E9A53B}"/>
              </a:ext>
            </a:extLst>
          </p:cNvPr>
          <p:cNvSpPr txBox="1">
            <a:spLocks/>
          </p:cNvSpPr>
          <p:nvPr/>
        </p:nvSpPr>
        <p:spPr>
          <a:xfrm>
            <a:off x="6575567" y="1332880"/>
            <a:ext cx="240877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king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2B8AB0-A8FC-E14F-B41E-63AE2EDE2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646" y="-1286800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1C6109-F498-4570-9548-EEDD926A7502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60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uiExpand="1" build="p"/>
      <p:bldP spid="9" grpId="0" uiExpand="1" build="p"/>
      <p:bldP spid="11" grpId="0" build="p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4617" y="1336731"/>
            <a:ext cx="8910083" cy="244580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our life with God.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854042" y="-1386281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138612-9629-B649-B509-E631C7510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8390" y="-12978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1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4209" y="1075544"/>
            <a:ext cx="194830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order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154706" y="1092494"/>
            <a:ext cx="292507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friendship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B9B141F-CAB9-CC47-88D7-44911D873A46}"/>
              </a:ext>
            </a:extLst>
          </p:cNvPr>
          <p:cNvSpPr txBox="1">
            <a:spLocks/>
          </p:cNvSpPr>
          <p:nvPr/>
        </p:nvSpPr>
        <p:spPr>
          <a:xfrm>
            <a:off x="3052647" y="1071317"/>
            <a:ext cx="210205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keep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62693" y="2291284"/>
            <a:ext cx="13945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alive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457578" y="2317137"/>
            <a:ext cx="237168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need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252424" y="2301721"/>
            <a:ext cx="161865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talk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75119" y="3305903"/>
            <a:ext cx="399688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your friend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434586" y="3296953"/>
            <a:ext cx="241018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right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5B2D3E-D28C-8F4B-B0FA-BEFA0AEE0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963" y="-1272170"/>
            <a:ext cx="812800" cy="812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557135-B42B-4228-A9D6-A22160DA8520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79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6" grpId="0" uiExpand="1" build="p"/>
      <p:bldP spid="11" grpId="0" build="p"/>
      <p:bldP spid="12" grpId="0" build="p"/>
      <p:bldP spid="13" grpId="0" build="p"/>
      <p:bldP spid="14" grpId="0" build="p"/>
      <p:bldP spid="15" grpId="0" build="p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36736" y="1595815"/>
            <a:ext cx="323846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is the same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107126" y="1595815"/>
            <a:ext cx="266527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F53C51-14F1-5D48-8F50-43D49FC81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6701" y="-118030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AF251E-3E6F-43B0-A64D-EB58D09CCE5B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403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6000" y="1170191"/>
            <a:ext cx="218494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longs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783895" y="1170191"/>
            <a:ext cx="302411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hear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5714295" y="1170191"/>
            <a:ext cx="302411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you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54C65E-DF4B-1A4E-A199-D01E8CF94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2070" y="-138131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9235F7-A7CA-48B4-AB08-02CECBECD8C0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648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6" grpId="0" uiExpand="1" build="p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700" y="1010196"/>
            <a:ext cx="262944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4724172" y="1010196"/>
            <a:ext cx="291291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sweet child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1E7E76D-7ED5-3741-A6F9-7784DE91CA67}"/>
              </a:ext>
            </a:extLst>
          </p:cNvPr>
          <p:cNvSpPr txBox="1">
            <a:spLocks/>
          </p:cNvSpPr>
          <p:nvPr/>
        </p:nvSpPr>
        <p:spPr>
          <a:xfrm>
            <a:off x="2094732" y="1010196"/>
            <a:ext cx="302411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are his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B3807A-0073-1F4A-AF04-3E9B989E8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420" y="-127373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6FAE77-B248-4670-A778-4CD48409BB08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72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uiExpand="1" build="p"/>
      <p:bldP spid="9" grpId="0" uiExpand="1" build="p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5499" y="1088845"/>
            <a:ext cx="3450665" cy="1672284"/>
          </a:xfrm>
        </p:spPr>
        <p:txBody>
          <a:bodyPr>
            <a:noAutofit/>
          </a:bodyPr>
          <a:lstStyle/>
          <a:p>
            <a:pPr marL="0" lvl="0" indent="0" defTabSz="9144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dirty="0">
                <a:latin typeface="Century Gothic" panose="020B0502020202020204" pitchFamily="34" charset="0"/>
              </a:rPr>
              <a:t>He  is  </a:t>
            </a:r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waiting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B7205F-9A17-FD4E-8BDC-25190017A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4431" y="-116478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E1514E-B8C0-4F46-AA06-71C9559AF4C1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005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70191"/>
            <a:ext cx="370242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Let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’</a:t>
            </a:r>
            <a:r>
              <a:rPr lang="en-US" sz="3600" dirty="0">
                <a:latin typeface="Century Gothic" panose="020B0502020202020204" pitchFamily="34" charset="0"/>
              </a:rPr>
              <a:t>s make  sure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572000" y="1127258"/>
            <a:ext cx="3065929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 prayers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478907" y="2268716"/>
            <a:ext cx="18295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are not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3564902" y="2268716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just about 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A83E2E-49E6-6F42-A3AA-AB255BB38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540" y="-151354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512E5D-07E7-4922-BEFA-D7BEC10DCA47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953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6" grpId="0" uiExpand="1" build="p"/>
      <p:bldP spid="7" grpId="0" uiExpand="1" build="p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06500" y="1170191"/>
            <a:ext cx="30734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Prayers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3732990" y="1170191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can often 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206500" y="2204059"/>
            <a:ext cx="382270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sound like this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5165164" y="2204059"/>
            <a:ext cx="307340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Dear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206500" y="3563306"/>
            <a:ext cx="307340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Give me this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AE4021-0671-7E41-B2BE-8558512D4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4106" y="-1191711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E61E85-926C-4307-9EF1-62BD789B40F3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49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build="p"/>
      <p:bldP spid="12" grpId="0" build="p"/>
      <p:bldP spid="13" grpId="0" build="p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0688" y="1170191"/>
            <a:ext cx="7372724" cy="1196558"/>
          </a:xfrm>
        </p:spPr>
        <p:txBody>
          <a:bodyPr>
            <a:noAutofit/>
          </a:bodyPr>
          <a:lstStyle/>
          <a:p>
            <a:pPr marL="0" lvl="0" indent="0" defTabSz="9144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dirty="0">
                <a:latin typeface="Century Gothic" panose="020B0502020202020204" pitchFamily="34" charset="0"/>
              </a:rPr>
              <a:t>Give me </a:t>
            </a:r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that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 Amen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C0C1A-F0B7-2F4A-B069-373CB677C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9259" y="-120545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A637EE-67D1-4F8D-9FE7-21D45FB242CF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719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1254" y="1400221"/>
            <a:ext cx="30734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Ouch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2482615" y="1400221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is not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5421513" y="1400221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 servant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F7D78E-49BA-C847-9043-04FC2EEA1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15" y="-112588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D9987F-A524-4AE3-AA11-F3C3A9C25902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963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1" grpId="0" build="p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are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3535125" y="1183935"/>
            <a:ext cx="298221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his servants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CA8E6A-2BB9-E742-963F-6BB97337E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7552" y="-122495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A56086-952B-44F0-9F1E-833F90309F82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634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uiExpand="1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9913" y="1419460"/>
            <a:ext cx="7684174" cy="228298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 our best friend 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king!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730939" y="-1310128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6A19E7-9A53-2E4D-B00A-95660D105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044" y="-12464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13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 advAuto="1500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Learn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2380877" y="1174970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follow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4572000" y="1174970"/>
            <a:ext cx="455712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this prayer pattern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645450-965C-3746-8792-C405FE754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4482" y="-122943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F90A2E-923D-4FC5-97E8-E03815F829E1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93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uiExpand="1" build="p"/>
      <p:bldP spid="7" grpId="0" uiExpand="1" build="p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 will help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4685490" y="1170191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grow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4541441" y="2270592"/>
            <a:ext cx="43874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praying Christian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723090" y="2270592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into a   mighty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D50B80-DD0A-0840-8820-AA4ECCB4F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5290" y="-119171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98006F-10AC-463C-9B39-73558163C58D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503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uiExpand="1" build="p"/>
      <p:bldP spid="7" grpId="0" uiExpand="1" build="p"/>
      <p:bldP spid="11" grpId="0" build="p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P-R-A-Y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460925" y="2528793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sorry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35B4D8-BB5D-4743-A531-5F382AF87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375" y="-131631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E3727C-D7FE-4E08-AB83-BAB2A349D5B4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689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8571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 by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2940424" y="1170191"/>
            <a:ext cx="488196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telling God  the  sins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179199" y="2366748"/>
            <a:ext cx="489778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you’ve been doing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E1E7D7-D264-1241-85B0-C03FA3FF5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5289" y="-123182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E75133-0183-400B-9FFE-AFD9E4204A78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947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11" grpId="0" build="p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honesty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4013138" y="1157041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opens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6127283" y="1157407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 ears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C22E4D-2D8D-2C41-86C0-AC9C005EE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623" y="-137574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304F33-649A-48CD-B0EB-8D667B5A1D90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295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11" grpId="0" build="p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8266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raise him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4685490" y="1170191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 him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4541441" y="2270592"/>
            <a:ext cx="43874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682749" y="2270592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amazing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F9D72E-C286-0B4A-BFE1-1E8BCDE14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7894" y="-131523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11FFF6-8AAD-4277-A17E-C7FA4303AFC4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793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build="p"/>
      <p:bldP spid="11" grpId="0" build="p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97085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 him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3272118" y="1183638"/>
            <a:ext cx="373448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praise song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EE39C4-3666-464C-9659-92BA31EFB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756" y="-115047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D38503-DBCD-42B0-B9FA-5B8F954800C2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908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306898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makes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3845858" y="1170191"/>
            <a:ext cx="360001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him happy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F9300F-400D-EC41-A316-805928B4E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224" y="-115047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C0E7D5-084A-4BDC-BED0-2FD63439EB8C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302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ejoice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3117040" y="1207130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him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570691" y="2277936"/>
            <a:ext cx="2782110" cy="1422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</a:rPr>
              <a:t>for prayers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CA3B513-A552-D643-8FD3-8F689FC5F232}"/>
              </a:ext>
            </a:extLst>
          </p:cNvPr>
          <p:cNvSpPr txBox="1">
            <a:spLocks/>
          </p:cNvSpPr>
          <p:nvPr/>
        </p:nvSpPr>
        <p:spPr>
          <a:xfrm>
            <a:off x="3611435" y="2240998"/>
            <a:ext cx="2949024" cy="1422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answers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8299B4-6D25-4543-88B8-53E8E86AF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690" y="-136651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9ED59F-F3DF-4979-9AC5-34EF1963F1D7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757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11" grpId="0" build="p"/>
      <p:bldP spid="7" grpId="0" build="p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thanks for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4685490" y="1170191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food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4541441" y="2270592"/>
            <a:ext cx="43874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</a:rPr>
              <a:t>and good life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723090" y="2270592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family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E108A0-BADF-8C48-9EAC-E2F746F4C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515" y="-134411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CDB8EE-6B60-4C17-A20E-28C934B139BF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018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build="p"/>
      <p:bldP spid="11" grpId="0" build="p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0286" y="851260"/>
            <a:ext cx="8515304" cy="42317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order to keep a friendship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alive, you need to talk to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friend, right?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936781" y="-1335239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ECE055-2344-A14A-ABC4-15B6AD0E4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125" y="-13164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7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 him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3188384" y="1169786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help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570690" y="2270592"/>
            <a:ext cx="333365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</a:rPr>
              <a:t>and for what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7344A7A-B839-8540-8513-F35AD5845586}"/>
              </a:ext>
            </a:extLst>
          </p:cNvPr>
          <p:cNvSpPr txBox="1">
            <a:spLocks/>
          </p:cNvSpPr>
          <p:nvPr/>
        </p:nvSpPr>
        <p:spPr>
          <a:xfrm>
            <a:off x="4092601" y="2257442"/>
            <a:ext cx="373358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would like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D0546E-5BF3-DD4F-86DB-264E604ED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4106" y="-122577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AB173E-9AF3-4CF3-8B81-569E9B399DB6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783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11" grpId="0" build="p"/>
      <p:bldP spid="7" grpId="0" build="p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is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2628090" y="1170191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Father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6C6F7A-BBAC-6844-8C98-29A4E100A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165" y="-112588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D92B61-075B-49D7-A454-92B735468827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027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244828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wants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3371521" y="1170191"/>
            <a:ext cx="191168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bless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5635751" y="1170191"/>
            <a:ext cx="328285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help you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572434-CD9F-834C-9A4E-F57F53AB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459" y="-115047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190CBC-90C9-4402-A777-D37E1AB26786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17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11" grpId="0" build="p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2202266" y="1166006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 for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4882713" y="1166006"/>
            <a:ext cx="40013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 voice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67E670-B815-FD4E-9FB9-03224AF09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9466" y="-123809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0DFB51-DC83-4022-B64E-8C3487B63097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414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11" grpId="0" build="p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250873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2462243" y="1236724"/>
            <a:ext cx="31369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6270784" y="1245022"/>
            <a:ext cx="245635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971800" algn="ctr"/>
              </a:tabLst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</a:rPr>
              <a:t>to obey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.”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4349687" y="1242501"/>
            <a:ext cx="174183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want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ACBE14-4513-434D-9EEB-C88E39319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9941" y="-112588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FE4033-8501-4343-961B-80041EFF1BE7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163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build="p"/>
      <p:bldP spid="11" grpId="0" build="p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0690" y="1170191"/>
            <a:ext cx="411480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Each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C7C46E7-AF9C-2E43-A8BD-0EA429DDA4D4}"/>
              </a:ext>
            </a:extLst>
          </p:cNvPr>
          <p:cNvSpPr txBox="1">
            <a:spLocks/>
          </p:cNvSpPr>
          <p:nvPr/>
        </p:nvSpPr>
        <p:spPr>
          <a:xfrm>
            <a:off x="2384612" y="1166006"/>
            <a:ext cx="411996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every day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4541441" y="2270592"/>
            <a:ext cx="43874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</a:rPr>
              <a:t>when you pray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E70D3F5-653A-5245-AD04-CECC9CB458BF}"/>
              </a:ext>
            </a:extLst>
          </p:cNvPr>
          <p:cNvSpPr txBox="1">
            <a:spLocks/>
          </p:cNvSpPr>
          <p:nvPr/>
        </p:nvSpPr>
        <p:spPr>
          <a:xfrm>
            <a:off x="570690" y="2270592"/>
            <a:ext cx="354411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 hears you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75CDC0-6F12-5C46-BC42-C43D9C396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5290" y="-136300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74E98D-C191-4881-A509-977E9A3B456F}"/>
              </a:ext>
            </a:extLst>
          </p:cNvPr>
          <p:cNvSpPr/>
          <p:nvPr/>
        </p:nvSpPr>
        <p:spPr>
          <a:xfrm>
            <a:off x="7992119" y="-1022341"/>
            <a:ext cx="864498" cy="7092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273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7" grpId="0" build="p"/>
      <p:bldP spid="11" grpId="0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071" y="1754299"/>
            <a:ext cx="8631536" cy="2258766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</a:rPr>
              <a:t>It is the same with God.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275191" y="-1178933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714E73-3C6C-B447-98DF-C4A4457BA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838" y="-12682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1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4533" y="1395133"/>
            <a:ext cx="8099611" cy="356683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longs to hear from you.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965335" y="-1001288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352E10-5E60-C347-96AB-9A8055789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5524" y="-11323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19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2067" y="998737"/>
            <a:ext cx="7036666" cy="314108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are his sweet child.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7988733" y="-1275259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CCD0F2-ED1B-1B44-9918-A33AD2298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7243" y="-11197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3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82874</TotalTime>
  <Words>632</Words>
  <Application>Microsoft Macintosh PowerPoint</Application>
  <PresentationFormat>On-screen Show (16:10)</PresentationFormat>
  <Paragraphs>170</Paragraphs>
  <Slides>65</Slides>
  <Notes>0</Notes>
  <HiddenSlides>0</HiddenSlides>
  <MMClips>68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776</cp:revision>
  <dcterms:created xsi:type="dcterms:W3CDTF">2017-01-10T01:35:56Z</dcterms:created>
  <dcterms:modified xsi:type="dcterms:W3CDTF">2018-11-09T07:47:24Z</dcterms:modified>
</cp:coreProperties>
</file>