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3" r:id="rId2"/>
    <p:sldId id="346" r:id="rId3"/>
    <p:sldId id="334" r:id="rId4"/>
    <p:sldId id="336" r:id="rId5"/>
    <p:sldId id="325" r:id="rId6"/>
    <p:sldId id="339" r:id="rId7"/>
    <p:sldId id="326" r:id="rId8"/>
    <p:sldId id="297" r:id="rId9"/>
    <p:sldId id="341" r:id="rId10"/>
    <p:sldId id="343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336" autoAdjust="0"/>
    <p:restoredTop sz="94280" autoAdjust="0"/>
  </p:normalViewPr>
  <p:slideViewPr>
    <p:cSldViewPr snapToGrid="0">
      <p:cViewPr varScale="1">
        <p:scale>
          <a:sx n="35" d="100"/>
          <a:sy n="35" d="100"/>
        </p:scale>
        <p:origin x="184" y="2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8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.mp3"/><Relationship Id="rId7" Type="http://schemas.microsoft.com/office/2007/relationships/media" Target="../media/media6.m4a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4.png"/><Relationship Id="rId5" Type="http://schemas.microsoft.com/office/2007/relationships/media" Target="../media/media5.mp3"/><Relationship Id="rId10" Type="http://schemas.openxmlformats.org/officeDocument/2006/relationships/image" Target="../media/image3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microsoft.com/office/2007/relationships/media" Target="../media/media9.m4a"/><Relationship Id="rId5" Type="http://schemas.openxmlformats.org/officeDocument/2006/relationships/audio" Target="NULL" TargetMode="External"/><Relationship Id="rId4" Type="http://schemas.openxmlformats.org/officeDocument/2006/relationships/audio" Target="../media/media8.mp3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microsoft.com/office/2007/relationships/media" Target="../media/media13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4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6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1E160F-5058-4EAA-AC82-69CB45D3DC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93" end="249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4900" y="-1210715"/>
            <a:ext cx="943743" cy="9437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0A463D-5AA3-4DA8-9E2E-ABC2837B9F0B}"/>
              </a:ext>
            </a:extLst>
          </p:cNvPr>
          <p:cNvSpPr txBox="1"/>
          <p:nvPr/>
        </p:nvSpPr>
        <p:spPr>
          <a:xfrm>
            <a:off x="5956606" y="1313219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7DFD7B-E799-469B-98CF-982C77E000FF}"/>
              </a:ext>
            </a:extLst>
          </p:cNvPr>
          <p:cNvCxnSpPr>
            <a:cxnSpLocks/>
          </p:cNvCxnSpPr>
          <p:nvPr/>
        </p:nvCxnSpPr>
        <p:spPr>
          <a:xfrm>
            <a:off x="256478" y="1900670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1965D7-62A6-45DA-B932-B3C0096CBA4C}"/>
              </a:ext>
            </a:extLst>
          </p:cNvPr>
          <p:cNvSpPr txBox="1"/>
          <p:nvPr/>
        </p:nvSpPr>
        <p:spPr>
          <a:xfrm>
            <a:off x="-1830" y="741791"/>
            <a:ext cx="672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 6. Jesus Grows Up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02D4C6-7EA9-4B4F-9CBE-1081753EAB7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"/>
          <a:stretch/>
        </p:blipFill>
        <p:spPr bwMode="auto">
          <a:xfrm>
            <a:off x="1168773" y="2001382"/>
            <a:ext cx="2918011" cy="3286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23" name="Title">
            <a:hlinkClick r:id="" action="ppaction://media"/>
            <a:extLst>
              <a:ext uri="{FF2B5EF4-FFF2-40B4-BE49-F238E27FC236}">
                <a16:creationId xmlns:a16="http://schemas.microsoft.com/office/drawing/2014/main" id="{4C2011D1-4AA2-4042-B0B7-0A230B3E2D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7" end="978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968" y="-1113140"/>
            <a:ext cx="812800" cy="812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E1325BB-095F-4DBE-A91A-C3D617D2E7D8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7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/>
      <p:bldP spid="17" grpId="0"/>
      <p:bldP spid="21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962034" y="1442839"/>
            <a:ext cx="3990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everyone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191968" y="1442839"/>
            <a:ext cx="3310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loved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776152" y="3121397"/>
            <a:ext cx="3181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people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61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3022" y="-1238352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11BF11-3242-410B-A1BE-C84164677CF7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026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6" grpId="0"/>
      <p:bldP spid="18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258" y="2022052"/>
            <a:ext cx="4534204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an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5000" dirty="0">
                <a:latin typeface="Century Gothic" panose="020B0502020202020204" pitchFamily="34" charset="0"/>
              </a:rPr>
              <a:t>ls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31.66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65584" y="-114288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367592-3B3A-414D-9F16-B1E054FE253D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84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2761566" y="2113165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kn</a:t>
            </a:r>
            <a:r>
              <a:rPr lang="en-US" sz="4800" dirty="0">
                <a:latin typeface="Century Gothic" panose="020B0502020202020204" pitchFamily="34" charset="0"/>
              </a:rPr>
              <a:t>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2761566" y="3450907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kn</a:t>
            </a:r>
            <a:r>
              <a:rPr lang="en-US" sz="4800" dirty="0">
                <a:latin typeface="Century Gothic" panose="020B0502020202020204" pitchFamily="34" charset="0"/>
              </a:rPr>
              <a:t>ow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7711" y="-1175677"/>
            <a:ext cx="815393" cy="8455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2D87AF-A5CD-4C8E-8E91-7EAFBB53516F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2" grpId="0"/>
      <p:bldP spid="10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81893" y="2157088"/>
            <a:ext cx="578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God</a:t>
            </a:r>
            <a:r>
              <a:rPr lang="en-US" sz="5400" b="1" dirty="0">
                <a:latin typeface="Century Gothic" panose="020B0502020202020204" pitchFamily="34" charset="0"/>
              </a:rPr>
              <a:t>’s</a:t>
            </a:r>
            <a:r>
              <a:rPr lang="en-US" sz="5400" dirty="0">
                <a:latin typeface="Century Gothic" panose="020B0502020202020204" pitchFamily="34" charset="0"/>
              </a:rPr>
              <a:t> holy word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5" end="509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5493" y="-113542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96E0A1-3E28-4558-809A-0C713414A29E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705E5B-6DAF-4925-B3A1-D2D571BD0B8B}"/>
              </a:ext>
            </a:extLst>
          </p:cNvPr>
          <p:cNvSpPr txBox="1"/>
          <p:nvPr/>
        </p:nvSpPr>
        <p:spPr>
          <a:xfrm>
            <a:off x="1177984" y="1998338"/>
            <a:ext cx="2762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wisdom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727604-7B54-4AFF-9AF4-E914B3A2FC51}"/>
              </a:ext>
            </a:extLst>
          </p:cNvPr>
          <p:cNvSpPr txBox="1"/>
          <p:nvPr/>
        </p:nvSpPr>
        <p:spPr>
          <a:xfrm>
            <a:off x="1177984" y="3678871"/>
            <a:ext cx="4253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Nazareth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01CAA8-E49B-43CB-9455-BB07C8A8894E}"/>
              </a:ext>
            </a:extLst>
          </p:cNvPr>
          <p:cNvSpPr txBox="1"/>
          <p:nvPr/>
        </p:nvSpPr>
        <p:spPr>
          <a:xfrm>
            <a:off x="4762285" y="1966254"/>
            <a:ext cx="4510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Scriptures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513" y="-1019448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8D465A-FAD1-45A0-BDEA-4D60D2945370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4472432-D4AE-442B-9EA0-F4C43DB1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pic>
        <p:nvPicPr>
          <p:cNvPr id="12" name="NewWords">
            <a:hlinkClick r:id="" action="ppaction://media"/>
            <a:extLst>
              <a:ext uri="{FF2B5EF4-FFF2-40B4-BE49-F238E27FC236}">
                <a16:creationId xmlns:a16="http://schemas.microsoft.com/office/drawing/2014/main" id="{D20460BC-4B6C-4DA0-9D0A-68F700C7F0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242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9023" y="-939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72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4" grpId="0"/>
      <p:bldP spid="18" grpId="0"/>
      <p:bldP spid="19" grpId="0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74606" y="3157915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9477" y="3255435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616369-82FB-4215-BE3A-41F0E2864D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930" end="402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02550" y="61585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11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983149" y="9127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10960" y="2262342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33066" y="910467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1983149" y="3651859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918985" y="229998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10960" y="3651859"/>
            <a:ext cx="3619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who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41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3937" y="-1194557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CF20FF-EB25-4184-B617-F83AB8F07031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0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088889" y="813977"/>
            <a:ext cx="3434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572000" y="2264119"/>
            <a:ext cx="3413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mother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792889" y="848752"/>
            <a:ext cx="3310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obeyed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427622" y="3703661"/>
            <a:ext cx="32982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father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681119" y="2258737"/>
            <a:ext cx="3310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always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808472" y="3703497"/>
            <a:ext cx="3450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brothers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63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1161" y="-1216345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FF2640-1C72-47F8-ADB2-1283A85C8148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27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52219</TotalTime>
  <Words>71</Words>
  <Application>Microsoft Macintosh PowerPoint</Application>
  <PresentationFormat>On-screen Show (16:10)</PresentationFormat>
  <Paragraphs>38</Paragraphs>
  <Slides>10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G</vt:lpstr>
      <vt:lpstr>PowerPoint Presentation</vt:lpstr>
      <vt:lpstr>Silent Letters</vt:lpstr>
      <vt:lpstr>Possessives</vt:lpstr>
      <vt:lpstr>New Words</vt:lpstr>
      <vt:lpstr>Rule Breakers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274</cp:revision>
  <dcterms:created xsi:type="dcterms:W3CDTF">2017-01-10T01:35:56Z</dcterms:created>
  <dcterms:modified xsi:type="dcterms:W3CDTF">2018-03-14T01:30:33Z</dcterms:modified>
</cp:coreProperties>
</file>