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323" r:id="rId2"/>
    <p:sldId id="258" r:id="rId3"/>
    <p:sldId id="384" r:id="rId4"/>
    <p:sldId id="385" r:id="rId5"/>
    <p:sldId id="386" r:id="rId6"/>
    <p:sldId id="387" r:id="rId7"/>
    <p:sldId id="388" r:id="rId8"/>
    <p:sldId id="389" r:id="rId9"/>
    <p:sldId id="390" r:id="rId10"/>
    <p:sldId id="391" r:id="rId11"/>
    <p:sldId id="392" r:id="rId12"/>
    <p:sldId id="393" r:id="rId13"/>
    <p:sldId id="394" r:id="rId14"/>
    <p:sldId id="395" r:id="rId15"/>
    <p:sldId id="396" r:id="rId16"/>
    <p:sldId id="397" r:id="rId17"/>
    <p:sldId id="398" r:id="rId18"/>
    <p:sldId id="399" r:id="rId19"/>
    <p:sldId id="400" r:id="rId20"/>
    <p:sldId id="401" r:id="rId21"/>
    <p:sldId id="402" r:id="rId22"/>
    <p:sldId id="403" r:id="rId23"/>
    <p:sldId id="404" r:id="rId24"/>
    <p:sldId id="405" r:id="rId25"/>
    <p:sldId id="406" r:id="rId26"/>
    <p:sldId id="407" r:id="rId27"/>
    <p:sldId id="408" r:id="rId28"/>
    <p:sldId id="434" r:id="rId29"/>
    <p:sldId id="435" r:id="rId30"/>
    <p:sldId id="436" r:id="rId31"/>
    <p:sldId id="437" r:id="rId32"/>
    <p:sldId id="438" r:id="rId33"/>
    <p:sldId id="301" r:id="rId34"/>
    <p:sldId id="362" r:id="rId35"/>
    <p:sldId id="409" r:id="rId36"/>
    <p:sldId id="410" r:id="rId37"/>
    <p:sldId id="411" r:id="rId38"/>
    <p:sldId id="412" r:id="rId39"/>
    <p:sldId id="413" r:id="rId40"/>
    <p:sldId id="414" r:id="rId41"/>
    <p:sldId id="415" r:id="rId42"/>
    <p:sldId id="416" r:id="rId43"/>
    <p:sldId id="417" r:id="rId44"/>
    <p:sldId id="418" r:id="rId45"/>
    <p:sldId id="419" r:id="rId46"/>
    <p:sldId id="420" r:id="rId47"/>
    <p:sldId id="421" r:id="rId48"/>
    <p:sldId id="422" r:id="rId49"/>
    <p:sldId id="423" r:id="rId50"/>
    <p:sldId id="424" r:id="rId51"/>
    <p:sldId id="425" r:id="rId52"/>
    <p:sldId id="426" r:id="rId53"/>
    <p:sldId id="427" r:id="rId54"/>
    <p:sldId id="428" r:id="rId55"/>
    <p:sldId id="429" r:id="rId56"/>
    <p:sldId id="430" r:id="rId57"/>
    <p:sldId id="433" r:id="rId58"/>
    <p:sldId id="431" r:id="rId59"/>
    <p:sldId id="432" r:id="rId60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C1414"/>
    <a:srgbClr val="ED7D31"/>
    <a:srgbClr val="C507F9"/>
    <a:srgbClr val="990000"/>
    <a:srgbClr val="1506D4"/>
    <a:srgbClr val="FE9202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560" autoAdjust="0"/>
    <p:restoredTop sz="94280" autoAdjust="0"/>
  </p:normalViewPr>
  <p:slideViewPr>
    <p:cSldViewPr snapToGrid="0">
      <p:cViewPr varScale="1">
        <p:scale>
          <a:sx n="76" d="100"/>
          <a:sy n="76" d="100"/>
        </p:scale>
        <p:origin x="208" y="1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40380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52859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2299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74296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7993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34518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73821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01314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88659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10864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4518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4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0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1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4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5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6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7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8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0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2.mp3"/><Relationship Id="rId7" Type="http://schemas.openxmlformats.org/officeDocument/2006/relationships/slideLayout" Target="../slideLayouts/slideLayout2.xml"/><Relationship Id="rId2" Type="http://schemas.microsoft.com/office/2007/relationships/media" Target="../media/media31.mp3"/><Relationship Id="rId1" Type="http://schemas.openxmlformats.org/officeDocument/2006/relationships/audio" Target="NULL" TargetMode="External"/><Relationship Id="rId6" Type="http://schemas.openxmlformats.org/officeDocument/2006/relationships/audio" Target="../media/media33.m4a"/><Relationship Id="rId5" Type="http://schemas.microsoft.com/office/2007/relationships/media" Target="../media/media33.m4a"/><Relationship Id="rId4" Type="http://schemas.openxmlformats.org/officeDocument/2006/relationships/audio" Target="../media/media32.mp3"/><Relationship Id="rId9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35.m4a"/><Relationship Id="rId7" Type="http://schemas.openxmlformats.org/officeDocument/2006/relationships/image" Target="../media/image3.png"/><Relationship Id="rId2" Type="http://schemas.microsoft.com/office/2007/relationships/media" Target="../media/media34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5.m4a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7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8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9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0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1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2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3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4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5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6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7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8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9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0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1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2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3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4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5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6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7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8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9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0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1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2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3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A9D8F7C-7A76-4B08-8208-7B2852B75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7" y="1720461"/>
            <a:ext cx="3411662" cy="39516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593879" y="2630142"/>
            <a:ext cx="4084799" cy="23335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latin typeface="Century Gothic" panose="020B0502020202020204" pitchFamily="34" charset="0"/>
              </a:rPr>
              <a:t>Story in Easy Read English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Questions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Story in Phrases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827" y="1791484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992611" y="1264649"/>
            <a:ext cx="2998724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Part 4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234176" y="1852100"/>
            <a:ext cx="6144322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44A26BD-0202-4D46-A2AF-0584AC985AAB}"/>
              </a:ext>
            </a:extLst>
          </p:cNvPr>
          <p:cNvSpPr txBox="1"/>
          <p:nvPr/>
        </p:nvSpPr>
        <p:spPr>
          <a:xfrm>
            <a:off x="150312" y="685220"/>
            <a:ext cx="7967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 2. Happy Birthday, Jesus!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04D00A-9535-46CF-9FDF-800D7A83B5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5" end="315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8986" y="5861603"/>
            <a:ext cx="812800" cy="8128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0" end="470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0190" y="-10531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648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3" grpId="0" animBg="1"/>
      <p:bldP spid="15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61370" y="2246711"/>
            <a:ext cx="7421260" cy="1273943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Bethlehem was crowded.</a:t>
            </a:r>
            <a:r>
              <a:rPr lang="en-US" sz="44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4786102" y="74121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5" end="695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0515" y="-10648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262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27915" y="1833005"/>
            <a:ext cx="7647010" cy="228000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“Can we stay at your inn</a:t>
            </a:r>
            <a:r>
              <a:rPr lang="en-US" sz="4400" dirty="0">
                <a:latin typeface="Century Gothic" panose="020B0502020202020204" pitchFamily="34" charset="0"/>
                <a:cs typeface="Arial" panose="020B0604020202020204" pitchFamily="34" charset="0"/>
              </a:rPr>
              <a:t>?</a:t>
            </a:r>
            <a:r>
              <a:rPr lang="en-US" sz="4400" dirty="0">
                <a:latin typeface="Century Gothic" panose="020B0502020202020204" pitchFamily="34" charset="0"/>
              </a:rPr>
              <a:t>” Joseph asked.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5768235" y="7242787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" end="1094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915" y="-11304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9297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1405" y="2250165"/>
            <a:ext cx="7881187" cy="1267035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“No. There is no room here.”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2718211" y="7835453"/>
            <a:ext cx="3707577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2" end="4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1019" y="-10614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4041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1406" y="1733916"/>
            <a:ext cx="7881187" cy="229953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So, Mary and Joseph slept in a cold, dark, smelly barn.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6191568" y="6921053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6" end="4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8645" y="-1153688"/>
            <a:ext cx="921789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46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20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4256" y="2202268"/>
            <a:ext cx="7881187" cy="1299216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In the night, Mary felt pain.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7" end="363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9451" y="-11093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109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1406" y="2202268"/>
            <a:ext cx="7881187" cy="1299216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It was time.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8" end="951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5549" y="-13193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245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99758" y="1782450"/>
            <a:ext cx="7609345" cy="220246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She gave birth to her first son. </a:t>
            </a:r>
            <a:endParaRPr lang="en-US" sz="4400" b="1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0" end="524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286" y="-11412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087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02279" y="1782450"/>
            <a:ext cx="7739442" cy="220246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Jesus</a:t>
            </a:r>
            <a:r>
              <a:rPr lang="en-US" sz="4400" b="1" dirty="0">
                <a:latin typeface="Century Gothic" panose="020B0502020202020204" pitchFamily="34" charset="0"/>
              </a:rPr>
              <a:t>,</a:t>
            </a:r>
            <a:r>
              <a:rPr lang="en-US" sz="4400" dirty="0">
                <a:latin typeface="Century Gothic" panose="020B0502020202020204" pitchFamily="34" charset="0"/>
              </a:rPr>
              <a:t> the king of the world</a:t>
            </a:r>
            <a:r>
              <a:rPr lang="en-US" sz="4400" b="1" dirty="0">
                <a:latin typeface="Century Gothic" panose="020B0502020202020204" pitchFamily="34" charset="0"/>
              </a:rPr>
              <a:t>,</a:t>
            </a:r>
            <a:r>
              <a:rPr lang="en-US" sz="4400" dirty="0">
                <a:latin typeface="Century Gothic" panose="020B0502020202020204" pitchFamily="34" charset="0"/>
              </a:rPr>
              <a:t> was born!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4" end="4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8450" y="-13193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13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8703" y="1782450"/>
            <a:ext cx="6226593" cy="220246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Life changed at that moment in time. </a:t>
            </a:r>
            <a:endParaRPr lang="en-US" sz="4400" b="1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" end="1044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303" y="-11227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192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09813" y="1782450"/>
            <a:ext cx="6226593" cy="220246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God came to us as a human.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" end="913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913" y="-11051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90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42714" y="1187085"/>
            <a:ext cx="7507825" cy="316885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Joseph and Mary could hardly wait for their son to be born.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5390548" y="620838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" end="170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9650" y="-973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213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47913" y="1782450"/>
            <a:ext cx="6226593" cy="220246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Mary wrapped Jesus in strips of cloth. 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8" end="429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913" y="-13193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162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69494" y="1782450"/>
            <a:ext cx="6592477" cy="220246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She laid him where the donkeys ate. </a:t>
            </a:r>
            <a:endParaRPr lang="en-US" sz="4400" b="1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5" end="374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9494" y="-11051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972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69494" y="1725300"/>
            <a:ext cx="6592477" cy="220246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A dazzling</a:t>
            </a:r>
            <a:r>
              <a:rPr lang="en-US" sz="4400" b="1" dirty="0">
                <a:latin typeface="Century Gothic" panose="020B0502020202020204" pitchFamily="34" charset="0"/>
              </a:rPr>
              <a:t>,</a:t>
            </a:r>
            <a:r>
              <a:rPr lang="en-US" sz="4400" dirty="0">
                <a:latin typeface="Century Gothic" panose="020B0502020202020204" pitchFamily="34" charset="0"/>
              </a:rPr>
              <a:t> bright star shone down on them.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9" end="683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3094" y="-13193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257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59727" y="1728471"/>
            <a:ext cx="7984273" cy="223024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First one</a:t>
            </a:r>
            <a:r>
              <a:rPr lang="en-US" sz="4400" b="1" dirty="0">
                <a:latin typeface="Century Gothic" panose="020B0502020202020204" pitchFamily="34" charset="0"/>
              </a:rPr>
              <a:t>,</a:t>
            </a:r>
            <a:r>
              <a:rPr lang="en-US" sz="4400" dirty="0">
                <a:latin typeface="Century Gothic" panose="020B0502020202020204" pitchFamily="34" charset="0"/>
              </a:rPr>
              <a:t> and then many angels burst out singing, </a:t>
            </a:r>
            <a:endParaRPr lang="en-US" sz="4400" b="1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5" end="1001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327" y="-11182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9625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97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9863" y="1768561"/>
            <a:ext cx="7984273" cy="223024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“We bring you good news of great joy.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" end="285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863" y="-13193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07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9863" y="2268124"/>
            <a:ext cx="7984273" cy="1231117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A Savior has been born. </a:t>
            </a:r>
            <a:endParaRPr lang="en-US" sz="4400" b="1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" end="14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546" y="-10434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25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9863" y="2268124"/>
            <a:ext cx="7984273" cy="1231117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He is Christ the Lord.”</a:t>
            </a:r>
            <a:r>
              <a:rPr lang="en-US" sz="44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" end="1042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9301" y="-12204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528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9863" y="2268124"/>
            <a:ext cx="7984273" cy="1231117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It was the first Christmas.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7" end="6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863" y="-10434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443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971018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1679" y="2659490"/>
            <a:ext cx="8260642" cy="875216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Who is Jesus?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0297C3-7314-4CB1-BF86-0299624DCEC7}"/>
              </a:ext>
            </a:extLst>
          </p:cNvPr>
          <p:cNvSpPr/>
          <p:nvPr/>
        </p:nvSpPr>
        <p:spPr>
          <a:xfrm>
            <a:off x="8515350" y="-834081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E2B239-D16A-A64E-808F-CB66708E9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221" y="-10439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5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95005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9810" y="2359521"/>
            <a:ext cx="7764379" cy="1907781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What was the first </a:t>
            </a:r>
          </a:p>
          <a:p>
            <a:pPr marL="0" lv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Christmas like?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FEA087-82B4-4869-87DD-AAADBB7C3957}"/>
              </a:ext>
            </a:extLst>
          </p:cNvPr>
          <p:cNvSpPr/>
          <p:nvPr/>
        </p:nvSpPr>
        <p:spPr>
          <a:xfrm>
            <a:off x="8515350" y="-834081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140471-E74E-7F40-8769-51DB7CDAB5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6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010" y="-10139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1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7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2512" y="1319232"/>
            <a:ext cx="7518976" cy="309080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Mary’s belly grew big as baby Jesus grew big inside her.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7" end="362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2816" y="-11594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305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6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103697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66262" y="2443844"/>
            <a:ext cx="7038749" cy="1944436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How does your family celebrate Jesus’ birthday?</a:t>
            </a:r>
          </a:p>
        </p:txBody>
      </p:sp>
      <p:pic>
        <p:nvPicPr>
          <p:cNvPr id="2" name="Q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32.9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62794" y="4907988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576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Q-3">
            <a:hlinkClick r:id="" action="ppaction://media"/>
            <a:extLst>
              <a:ext uri="{FF2B5EF4-FFF2-40B4-BE49-F238E27FC236}">
                <a16:creationId xmlns:a16="http://schemas.microsoft.com/office/drawing/2014/main" id="{B1DBE481-4BE9-4289-A8CB-E6954EA897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6662" y="670925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CFB2FE-FF61-4081-A0AC-A824F5DC48DA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104FBC-74E9-45FB-835E-B4B6FECB7415}"/>
              </a:ext>
            </a:extLst>
          </p:cNvPr>
          <p:cNvSpPr/>
          <p:nvPr/>
        </p:nvSpPr>
        <p:spPr>
          <a:xfrm>
            <a:off x="8515350" y="-834081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067421-58BF-9F45-8E5F-DA7C16A2D7A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1412" y="-9942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2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68626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9284" y="1943223"/>
            <a:ext cx="8165432" cy="2628922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How can you celebrate the birth of Jesus, instead of only thinking about toys and Santa?</a:t>
            </a:r>
          </a:p>
        </p:txBody>
      </p:sp>
      <p:pic>
        <p:nvPicPr>
          <p:cNvPr id="2" name="Q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028.6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7951" y="487316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38328" y="4660598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DB3EBC-D8A2-4DEA-AB69-932C6FD4FE0B}"/>
              </a:ext>
            </a:extLst>
          </p:cNvPr>
          <p:cNvSpPr/>
          <p:nvPr/>
        </p:nvSpPr>
        <p:spPr>
          <a:xfrm>
            <a:off x="8542752" y="-834081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685D5B-16C8-6F47-A326-409AB05ACB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0534" y="-10075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4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10038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Prayer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95577" y="1704210"/>
            <a:ext cx="7616283" cy="353686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Century Gothic" panose="020B0502020202020204" pitchFamily="34" charset="0"/>
              </a:rPr>
              <a:t>Dear Jesus,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Century Gothic" panose="020B0502020202020204" pitchFamily="34" charset="0"/>
              </a:rPr>
              <a:t>Happy Birthday! Thank you for leaving heaven to come to earth. Thank you for living among us as a human. You bring us joy. I want to bring you joy, too.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Century Gothic" panose="020B0502020202020204" pitchFamily="34" charset="0"/>
              </a:rPr>
              <a:t>Merry Christmas!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Century Gothic" panose="020B0502020202020204" pitchFamily="34" charset="0"/>
              </a:rPr>
              <a:t>Amen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377127-9848-4BE2-83AC-0C0FE4507201}"/>
              </a:ext>
            </a:extLst>
          </p:cNvPr>
          <p:cNvSpPr/>
          <p:nvPr/>
        </p:nvSpPr>
        <p:spPr>
          <a:xfrm>
            <a:off x="8500348" y="10935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150821-AC43-4EC0-983A-65AECEB9EA4E}"/>
              </a:ext>
            </a:extLst>
          </p:cNvPr>
          <p:cNvSpPr/>
          <p:nvPr/>
        </p:nvSpPr>
        <p:spPr>
          <a:xfrm>
            <a:off x="8542752" y="-834081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C9B81A-20D3-6846-AFBD-8B28FBE8B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550" y="-10177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2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0" y="3233142"/>
            <a:ext cx="9144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400" b="1" dirty="0">
                <a:latin typeface="Century Gothic" panose="020B0502020202020204" pitchFamily="34" charset="0"/>
              </a:rPr>
              <a:t>Phrased for Fluency</a:t>
            </a:r>
            <a:endParaRPr lang="en-US" sz="84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1431175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Happy Birthday, Jesus!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6" end="251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3340" y="-1291596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1C97231-3095-4322-9C19-C087F05030E2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962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3" grpId="0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9871" y="1646826"/>
            <a:ext cx="4322129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Joseph and Mary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611015" y="1697011"/>
            <a:ext cx="4148254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could hardly wait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358447" y="2878152"/>
            <a:ext cx="2839016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for their son	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A2A4112-4CBE-4A94-BA16-AB9D8E9C8B2D}"/>
              </a:ext>
            </a:extLst>
          </p:cNvPr>
          <p:cNvSpPr txBox="1">
            <a:spLocks/>
          </p:cNvSpPr>
          <p:nvPr/>
        </p:nvSpPr>
        <p:spPr>
          <a:xfrm>
            <a:off x="3791865" y="2878152"/>
            <a:ext cx="3039953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be born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7" end="1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2979" y="-1008987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FC0D013-E540-46E5-AD2F-989382D67873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739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4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5" grpId="0" uiExpand="1" build="p"/>
      <p:bldP spid="12" grpId="0" uiExpand="1" build="p"/>
      <p:bldP spid="14" grpId="0" uiExpand="1" build="p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15598" y="1330407"/>
            <a:ext cx="3013934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Mary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’</a:t>
            </a:r>
            <a:r>
              <a:rPr lang="en-US" sz="3600" dirty="0">
                <a:latin typeface="Century Gothic" panose="020B0502020202020204" pitchFamily="34" charset="0"/>
              </a:rPr>
              <a:t>s belly	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516243" y="1330407"/>
            <a:ext cx="2397513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grew big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1515598" y="2340566"/>
            <a:ext cx="344883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as baby Jesus 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A2A4112-4CBE-4A94-BA16-AB9D8E9C8B2D}"/>
              </a:ext>
            </a:extLst>
          </p:cNvPr>
          <p:cNvSpPr txBox="1">
            <a:spLocks/>
          </p:cNvSpPr>
          <p:nvPr/>
        </p:nvSpPr>
        <p:spPr>
          <a:xfrm>
            <a:off x="1515598" y="3350725"/>
            <a:ext cx="3039953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inside her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964430" y="2340566"/>
            <a:ext cx="2397513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grew big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" end="39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5448" y="-1048243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E7EC74-9F7A-48BD-88A8-8B7A0488CF50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432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5" grpId="0" uiExpand="1" build="p"/>
      <p:bldP spid="12" grpId="0" uiExpand="1" build="p"/>
      <p:bldP spid="14" grpId="0" uiExpand="1" build="p"/>
      <p:bldP spid="17" grpId="0" uiExpand="1" build="p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1806" y="2259221"/>
            <a:ext cx="516342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rulers of Nazareth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5789401" y="2259221"/>
            <a:ext cx="356392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made a law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" end="18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7216" y="-1347462"/>
            <a:ext cx="971026" cy="9710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43D23D-1048-4A9D-9CDF-2DDF8B78A4BE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185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74943" y="2285403"/>
            <a:ext cx="2554034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Everyone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057621" y="2285403"/>
            <a:ext cx="4840034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must be counted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" end="331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8220" y="-1356662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98189B-13BC-48AF-B65F-6D4751ED4899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797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2333" y="1777983"/>
            <a:ext cx="2554034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People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2732484" y="1777983"/>
            <a:ext cx="4840034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went back 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71063FF-2AD7-4264-BB2F-E526F10C2096}"/>
              </a:ext>
            </a:extLst>
          </p:cNvPr>
          <p:cNvSpPr txBox="1">
            <a:spLocks/>
          </p:cNvSpPr>
          <p:nvPr/>
        </p:nvSpPr>
        <p:spPr>
          <a:xfrm>
            <a:off x="5754033" y="1786694"/>
            <a:ext cx="2986969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the towns 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493784" y="2955513"/>
            <a:ext cx="551883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where they were born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" end="1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5114" y="-1145231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401E50-87BE-4DE0-AF14-74DA705AA936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602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12" grpId="0" uiExpand="1" build="p"/>
      <p:bldP spid="14" grpId="0" uiExpand="1" build="p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54805" y="1787710"/>
            <a:ext cx="4154979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Joseph and Mary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1677929" y="3048000"/>
            <a:ext cx="551883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traveled to Bethlehem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" end="183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1529" y="-1169238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D5DD9E-926C-4D35-AEBB-21CBDDBBF4E0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632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4" grpId="0" uiExpand="1" build="p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0939" y="1814564"/>
            <a:ext cx="7807822" cy="212397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The rulers of Nazareth made a law. </a:t>
            </a:r>
            <a:endParaRPr lang="en-US" sz="4400" b="1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4572000" y="6260654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" end="4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4294" y="-10906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0151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09515" y="1793753"/>
            <a:ext cx="2554034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Mary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3999166" y="1793753"/>
            <a:ext cx="4840034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rode on top 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1909515" y="2939743"/>
            <a:ext cx="551883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of a wobbly donkey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" end="335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0513" y="-1504690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50453A-7F26-4DC9-854C-DE74B2A90AFC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9428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9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14" grpId="0" uiExpand="1" build="p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0525" y="1796601"/>
            <a:ext cx="3838758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Joseph walked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438650" y="1796601"/>
            <a:ext cx="4840034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beside the donkey 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390525" y="2930018"/>
            <a:ext cx="551883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on that long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hard trip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2" end="477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0945" y="-1162585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6E0E7CD-C535-4562-94A2-59F1B8855993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0704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14" grpId="0" uiExpand="1" build="p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54605" y="2285403"/>
            <a:ext cx="3838758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Bethlehem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566730" y="2285403"/>
            <a:ext cx="4840034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was crowded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" end="15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4605" y="-1026199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9DB7393-E1D5-4636-A68D-6AE1A034988A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874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28113" y="1795606"/>
            <a:ext cx="3819826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“</a:t>
            </a:r>
            <a:r>
              <a:rPr lang="en-US" sz="3600" dirty="0">
                <a:latin typeface="Century Gothic" panose="020B0502020202020204" pitchFamily="34" charset="0"/>
              </a:rPr>
              <a:t>Can we stay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864493" y="1823632"/>
            <a:ext cx="3624146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at your inn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?”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966213" y="3042583"/>
            <a:ext cx="551883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Joseph asked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" end="284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8413" y="-1457791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0E5318-D874-46BA-A1CC-B7ACED5E8A87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882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14" grpId="0" uiExpand="1" build="p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71224" y="2242495"/>
            <a:ext cx="3819826" cy="102166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“</a:t>
            </a:r>
            <a:r>
              <a:rPr lang="en-US" sz="3600" dirty="0">
                <a:latin typeface="Century Gothic" panose="020B0502020202020204" pitchFamily="34" charset="0"/>
              </a:rPr>
              <a:t>No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2380519" y="2230287"/>
            <a:ext cx="3624146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There is no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5408737" y="2230287"/>
            <a:ext cx="3735263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room here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.”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" end="2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1857" y="-1347382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E128BD-EB58-4A9A-A230-36C96BACAAE8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3733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14" grpId="0" uiExpand="1" build="p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5377" y="1580125"/>
            <a:ext cx="2185639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So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1684581" y="1589101"/>
            <a:ext cx="4795024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 Mary and Joseph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511387" y="2857500"/>
            <a:ext cx="487990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slept in a cold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dark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B50E4DB-3E74-4E9F-BA43-A6E57F53736A}"/>
              </a:ext>
            </a:extLst>
          </p:cNvPr>
          <p:cNvSpPr txBox="1">
            <a:spLocks/>
          </p:cNvSpPr>
          <p:nvPr/>
        </p:nvSpPr>
        <p:spPr>
          <a:xfrm>
            <a:off x="5737449" y="2857500"/>
            <a:ext cx="2924082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smelly barn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44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96" y="-1319353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0F294C-D462-473C-B7BA-AC4A5896E093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3820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14" grpId="0" uiExpand="1" build="p"/>
      <p:bldP spid="18" grpId="0" uiExpand="1" build="p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48967" y="2285762"/>
            <a:ext cx="3468030" cy="119584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In the night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3907447" y="2285762"/>
            <a:ext cx="1684852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 Mary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6070279" y="2285762"/>
            <a:ext cx="2729554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felt pain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" end="44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5191" y="-1142574"/>
            <a:ext cx="903709" cy="903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7E878C5-4CE4-491C-BE1C-878FAB149726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3441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14" grpId="0" uiExpand="1" build="p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37985" y="2285403"/>
            <a:ext cx="3468030" cy="1196558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It was time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" end="542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3885" y="-1356662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87FAFB-D9B1-440D-9143-851D8AE6506D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9602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51677" y="2308999"/>
            <a:ext cx="346803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She gave birth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872157" y="2308999"/>
            <a:ext cx="4397848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her first son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" end="350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9301" y="-1216681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24ED5F9-3254-4C5E-A57E-F66CBCBFD173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9047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81035" y="1935571"/>
            <a:ext cx="346803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Jesus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881035" y="3026526"/>
            <a:ext cx="4397848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was born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!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051864B-0337-4898-9FCD-1D4A26B7C529}"/>
              </a:ext>
            </a:extLst>
          </p:cNvPr>
          <p:cNvSpPr txBox="1">
            <a:spLocks/>
          </p:cNvSpPr>
          <p:nvPr/>
        </p:nvSpPr>
        <p:spPr>
          <a:xfrm>
            <a:off x="3269253" y="1957873"/>
            <a:ext cx="526096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king of the world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3" end="382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9301" y="-1286556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E66DE9-BA5A-467D-B497-46896F688E83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3786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uiExpand="1" build="p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66695" y="2189764"/>
            <a:ext cx="7684174" cy="12113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Everyone must be counted. </a:t>
            </a:r>
            <a:endParaRPr lang="en-US" sz="4400" b="1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2957301" y="6879869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5" end="564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2551" y="-13088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1353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85785" y="1716518"/>
            <a:ext cx="346803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Life changed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682174" y="3004541"/>
            <a:ext cx="4397848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 in time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051864B-0337-4898-9FCD-1D4A26B7C529}"/>
              </a:ext>
            </a:extLst>
          </p:cNvPr>
          <p:cNvSpPr txBox="1">
            <a:spLocks/>
          </p:cNvSpPr>
          <p:nvPr/>
        </p:nvSpPr>
        <p:spPr>
          <a:xfrm>
            <a:off x="4610100" y="1716518"/>
            <a:ext cx="526096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at that moment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" end="234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9301" y="-1331638"/>
            <a:ext cx="866465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D466A8D-B3E4-4AEE-B00A-B251C5F35F42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3004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uiExpand="1" build="p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25428" y="1747887"/>
            <a:ext cx="1928608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God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2044478" y="2985609"/>
            <a:ext cx="4397848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as a human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051864B-0337-4898-9FCD-1D4A26B7C529}"/>
              </a:ext>
            </a:extLst>
          </p:cNvPr>
          <p:cNvSpPr txBox="1">
            <a:spLocks/>
          </p:cNvSpPr>
          <p:nvPr/>
        </p:nvSpPr>
        <p:spPr>
          <a:xfrm>
            <a:off x="4366631" y="1747887"/>
            <a:ext cx="3590693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came to us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0" end="517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7000" y="-1494304"/>
            <a:ext cx="653343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68AECB9-8F83-421D-87CC-7D33342C2FDB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3201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uiExpand="1" build="p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39885" y="1755465"/>
            <a:ext cx="1928608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Mary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1539885" y="2952023"/>
            <a:ext cx="4397848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in strips of cloth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051864B-0337-4898-9FCD-1D4A26B7C529}"/>
              </a:ext>
            </a:extLst>
          </p:cNvPr>
          <p:cNvSpPr txBox="1">
            <a:spLocks/>
          </p:cNvSpPr>
          <p:nvPr/>
        </p:nvSpPr>
        <p:spPr>
          <a:xfrm>
            <a:off x="3936845" y="1755465"/>
            <a:ext cx="3590693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wrapped Jesus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" end="3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8890" y="-1286556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DC574A-787F-4BED-A014-1A846997200A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7376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uiExpand="1" build="p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08357" y="1710211"/>
            <a:ext cx="2899316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She laid him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051864B-0337-4898-9FCD-1D4A26B7C529}"/>
              </a:ext>
            </a:extLst>
          </p:cNvPr>
          <p:cNvSpPr txBox="1">
            <a:spLocks/>
          </p:cNvSpPr>
          <p:nvPr/>
        </p:nvSpPr>
        <p:spPr>
          <a:xfrm>
            <a:off x="1774902" y="3023286"/>
            <a:ext cx="690260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where the donkeys ate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" end="4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9301" y="-1475465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38B8118-6297-4915-8BD6-04A1D136B0FE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992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uiExpand="1" build="p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84971" y="1760340"/>
            <a:ext cx="4951141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 dazzling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bright star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051864B-0337-4898-9FCD-1D4A26B7C529}"/>
              </a:ext>
            </a:extLst>
          </p:cNvPr>
          <p:cNvSpPr txBox="1">
            <a:spLocks/>
          </p:cNvSpPr>
          <p:nvPr/>
        </p:nvSpPr>
        <p:spPr>
          <a:xfrm>
            <a:off x="1451517" y="2987569"/>
            <a:ext cx="1795347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shone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8E1E253-A9DA-42EB-BD22-927485E2890E}"/>
              </a:ext>
            </a:extLst>
          </p:cNvPr>
          <p:cNvSpPr txBox="1">
            <a:spLocks/>
          </p:cNvSpPr>
          <p:nvPr/>
        </p:nvSpPr>
        <p:spPr>
          <a:xfrm>
            <a:off x="3960541" y="3030306"/>
            <a:ext cx="3992137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down on them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" end="95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5117" y="-1303898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0D79E3-03C3-4DD8-AF61-3C7BAFAC0FF8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611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0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uiExpand="1" build="p"/>
      <p:bldP spid="11" grpId="0" uiExpand="1" build="p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9622" y="1657192"/>
            <a:ext cx="247557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First one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051864B-0337-4898-9FCD-1D4A26B7C529}"/>
              </a:ext>
            </a:extLst>
          </p:cNvPr>
          <p:cNvSpPr txBox="1">
            <a:spLocks/>
          </p:cNvSpPr>
          <p:nvPr/>
        </p:nvSpPr>
        <p:spPr>
          <a:xfrm>
            <a:off x="3199006" y="1657192"/>
            <a:ext cx="5553307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and then many angels	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8E1E253-A9DA-42EB-BD22-927485E2890E}"/>
              </a:ext>
            </a:extLst>
          </p:cNvPr>
          <p:cNvSpPr txBox="1">
            <a:spLocks/>
          </p:cNvSpPr>
          <p:nvPr/>
        </p:nvSpPr>
        <p:spPr>
          <a:xfrm>
            <a:off x="3236641" y="2910724"/>
            <a:ext cx="3100039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singing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7AB6305-2551-4351-9478-A51CD2E85433}"/>
              </a:ext>
            </a:extLst>
          </p:cNvPr>
          <p:cNvSpPr txBox="1">
            <a:spLocks/>
          </p:cNvSpPr>
          <p:nvPr/>
        </p:nvSpPr>
        <p:spPr>
          <a:xfrm>
            <a:off x="570572" y="2889191"/>
            <a:ext cx="2899316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burst out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" end="23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806" y="-1136113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2A7BC7-F834-4893-996C-6B60F83018B0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32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uiExpand="1" build="p"/>
      <p:bldP spid="11" grpId="0" uiExpand="1" build="p"/>
      <p:bldP spid="12" grpId="0" uiExpand="1" build="p"/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70622" y="1775509"/>
            <a:ext cx="3523784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“</a:t>
            </a:r>
            <a:r>
              <a:rPr lang="en-US" sz="3600" dirty="0">
                <a:latin typeface="Century Gothic" panose="020B0502020202020204" pitchFamily="34" charset="0"/>
              </a:rPr>
              <a:t>We bring you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051864B-0337-4898-9FCD-1D4A26B7C529}"/>
              </a:ext>
            </a:extLst>
          </p:cNvPr>
          <p:cNvSpPr txBox="1">
            <a:spLocks/>
          </p:cNvSpPr>
          <p:nvPr/>
        </p:nvSpPr>
        <p:spPr>
          <a:xfrm>
            <a:off x="4946867" y="1775509"/>
            <a:ext cx="3252253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good news 	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7AB6305-2551-4351-9478-A51CD2E85433}"/>
              </a:ext>
            </a:extLst>
          </p:cNvPr>
          <p:cNvSpPr txBox="1">
            <a:spLocks/>
          </p:cNvSpPr>
          <p:nvPr/>
        </p:nvSpPr>
        <p:spPr>
          <a:xfrm>
            <a:off x="1008722" y="2957988"/>
            <a:ext cx="2899316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of great joy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" end="25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5580" y="-1286556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610B12-0A0F-4452-91AD-425EEADB6FCF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4545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uiExpand="1" build="p"/>
      <p:bldP spid="12" grpId="0" uiExpand="1" build="p"/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89895" y="2343990"/>
            <a:ext cx="2321044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 Savior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051864B-0337-4898-9FCD-1D4A26B7C529}"/>
              </a:ext>
            </a:extLst>
          </p:cNvPr>
          <p:cNvSpPr txBox="1">
            <a:spLocks/>
          </p:cNvSpPr>
          <p:nvPr/>
        </p:nvSpPr>
        <p:spPr>
          <a:xfrm>
            <a:off x="4168140" y="2343990"/>
            <a:ext cx="488061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has been born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3" end="122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901" y="-1286556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9457F76-6CEE-4892-BE7D-FC76C126C108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1286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7" grpId="0" build="p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70722" y="2285403"/>
            <a:ext cx="1170598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051864B-0337-4898-9FCD-1D4A26B7C529}"/>
              </a:ext>
            </a:extLst>
          </p:cNvPr>
          <p:cNvSpPr txBox="1">
            <a:spLocks/>
          </p:cNvSpPr>
          <p:nvPr/>
        </p:nvSpPr>
        <p:spPr>
          <a:xfrm>
            <a:off x="3398521" y="2285403"/>
            <a:ext cx="488061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is Christ the Lord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.”</a:t>
            </a:r>
            <a:r>
              <a:rPr lang="en-US" sz="3600" b="1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1" end="322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3221" y="-1432599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38A456A-CF90-45DC-A2D3-265CA45BE31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795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uiExpand="1" build="p"/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6574" y="2342553"/>
            <a:ext cx="1013253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It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051864B-0337-4898-9FCD-1D4A26B7C529}"/>
              </a:ext>
            </a:extLst>
          </p:cNvPr>
          <p:cNvSpPr txBox="1">
            <a:spLocks/>
          </p:cNvSpPr>
          <p:nvPr/>
        </p:nvSpPr>
        <p:spPr>
          <a:xfrm>
            <a:off x="2573735" y="2342553"/>
            <a:ext cx="5612129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was the first Christmas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5" end="182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806" y="-1131138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32B0E80-612C-4773-8C43-697714944C35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6906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uiExpand="1" build="p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2464" y="1699918"/>
            <a:ext cx="8326736" cy="225876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People went back to the towns where they were born</a:t>
            </a:r>
            <a:r>
              <a:rPr lang="en-US" sz="4400" b="1" dirty="0">
                <a:latin typeface="Century Gothic" panose="020B0502020202020204" pitchFamily="34" charset="0"/>
              </a:rPr>
              <a:t>.</a:t>
            </a:r>
            <a:r>
              <a:rPr lang="en-US" sz="4400" dirty="0">
                <a:latin typeface="Century Gothic" panose="020B0502020202020204" pitchFamily="34" charset="0"/>
              </a:rPr>
              <a:t> </a:t>
            </a:r>
            <a:endParaRPr lang="en-US" sz="4400" b="1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3465301" y="76661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" end="32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2472" y="-12052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726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55364" y="1754299"/>
            <a:ext cx="7774286" cy="225876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Joseph and Mary traveled to Bethlehem.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4572000" y="6702355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" end="842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908" y="-11509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9104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25716" y="1754299"/>
            <a:ext cx="6178268" cy="225876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Mary rode on top of a wobbly donkey. </a:t>
            </a:r>
            <a:endParaRPr lang="en-US" sz="4400" b="1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5107835" y="6768653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6" end="424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6466" y="-13694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319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53667" y="1290837"/>
            <a:ext cx="7036666" cy="314108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Joseph walked beside the donkey on that long</a:t>
            </a:r>
            <a:r>
              <a:rPr lang="en-US" sz="4400" b="1" dirty="0">
                <a:latin typeface="Century Gothic" panose="020B0502020202020204" pitchFamily="34" charset="0"/>
              </a:rPr>
              <a:t>,</a:t>
            </a:r>
            <a:r>
              <a:rPr lang="en-US" sz="4400" dirty="0">
                <a:latin typeface="Century Gothic" panose="020B0502020202020204" pitchFamily="34" charset="0"/>
              </a:rPr>
              <a:t> hard trip.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4159568" y="7107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5" end="75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7468" y="-12657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130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80786</TotalTime>
  <Words>577</Words>
  <Application>Microsoft Macintosh PowerPoint</Application>
  <PresentationFormat>On-screen Show (16:10)</PresentationFormat>
  <Paragraphs>120</Paragraphs>
  <Slides>59</Slides>
  <Notes>0</Notes>
  <HiddenSlides>0</HiddenSlides>
  <MMClips>63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 1</vt:lpstr>
      <vt:lpstr>Question 2</vt:lpstr>
      <vt:lpstr>Question 3</vt:lpstr>
      <vt:lpstr>Question 4</vt:lpstr>
      <vt:lpstr>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555</cp:revision>
  <dcterms:created xsi:type="dcterms:W3CDTF">2017-01-10T01:35:56Z</dcterms:created>
  <dcterms:modified xsi:type="dcterms:W3CDTF">2018-03-12T14:59:20Z</dcterms:modified>
</cp:coreProperties>
</file>